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3"/>
    <p:sldMasterId id="2147483674" r:id="rId4"/>
  </p:sldMasterIdLst>
  <p:notesMasterIdLst>
    <p:notesMasterId r:id="rId12"/>
  </p:notesMasterIdLst>
  <p:handoutMasterIdLst>
    <p:handoutMasterId r:id="rId13"/>
  </p:handoutMasterIdLst>
  <p:sldIdLst>
    <p:sldId id="366" r:id="rId5"/>
    <p:sldId id="367" r:id="rId6"/>
    <p:sldId id="368" r:id="rId7"/>
    <p:sldId id="372" r:id="rId8"/>
    <p:sldId id="371" r:id="rId9"/>
    <p:sldId id="369" r:id="rId10"/>
    <p:sldId id="361" r:id="rId11"/>
  </p:sldIdLst>
  <p:sldSz cx="9144000" cy="6858000" type="screen4x3"/>
  <p:notesSz cx="6807200" cy="9939338"/>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948F"/>
    <a:srgbClr val="006600"/>
    <a:srgbClr val="009E75"/>
    <a:srgbClr val="FF3737"/>
    <a:srgbClr val="39ADA7"/>
    <a:srgbClr val="EB6E8F"/>
    <a:srgbClr val="FF7D7D"/>
    <a:srgbClr val="ED6C00"/>
    <a:srgbClr val="4C7EBB"/>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44" autoAdjust="0"/>
    <p:restoredTop sz="94790" autoAdjust="0"/>
  </p:normalViewPr>
  <p:slideViewPr>
    <p:cSldViewPr>
      <p:cViewPr varScale="1">
        <p:scale>
          <a:sx n="77" d="100"/>
          <a:sy n="77" d="100"/>
        </p:scale>
        <p:origin x="1164" y="54"/>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slideMaster" Target="slideMasters/slideMaster1.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2.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49575" cy="496888"/>
          </a:xfrm>
          <a:prstGeom prst="rect">
            <a:avLst/>
          </a:prstGeom>
        </p:spPr>
        <p:txBody>
          <a:bodyPr vert="horz" lIns="91408" tIns="45705" rIns="91408" bIns="45705" rtlCol="0"/>
          <a:lstStyle>
            <a:lvl1pPr algn="l" eaLnBrk="1" hangingPunct="1">
              <a:defRPr sz="1200">
                <a:ea typeface="ＭＳ Ｐゴシック" charset="-128"/>
              </a:defRPr>
            </a:lvl1pPr>
          </a:lstStyle>
          <a:p>
            <a:pPr>
              <a:defRPr/>
            </a:pPr>
            <a:endParaRPr lang="ja-JP" altLang="en-US"/>
          </a:p>
        </p:txBody>
      </p:sp>
      <p:sp>
        <p:nvSpPr>
          <p:cNvPr id="3" name="日付プレースホルダー 2"/>
          <p:cNvSpPr>
            <a:spLocks noGrp="1"/>
          </p:cNvSpPr>
          <p:nvPr>
            <p:ph type="dt" sz="quarter" idx="1"/>
          </p:nvPr>
        </p:nvSpPr>
        <p:spPr>
          <a:xfrm>
            <a:off x="3856041" y="0"/>
            <a:ext cx="2949575" cy="496888"/>
          </a:xfrm>
          <a:prstGeom prst="rect">
            <a:avLst/>
          </a:prstGeom>
        </p:spPr>
        <p:txBody>
          <a:bodyPr vert="horz" lIns="91408" tIns="45705" rIns="91408" bIns="45705" rtlCol="0"/>
          <a:lstStyle>
            <a:lvl1pPr algn="r" eaLnBrk="1" hangingPunct="1">
              <a:defRPr sz="1200">
                <a:ea typeface="ＭＳ Ｐゴシック" charset="-128"/>
              </a:defRPr>
            </a:lvl1pPr>
          </a:lstStyle>
          <a:p>
            <a:pPr>
              <a:defRPr/>
            </a:pPr>
            <a:fld id="{8E0C5D0B-A2C5-4ED6-83D0-E9FCA7F34AD3}" type="datetimeFigureOut">
              <a:rPr lang="ja-JP" altLang="en-US"/>
              <a:pPr>
                <a:defRPr/>
              </a:pPr>
              <a:t>2024/9/5</a:t>
            </a:fld>
            <a:endParaRPr lang="ja-JP" altLang="en-US"/>
          </a:p>
        </p:txBody>
      </p:sp>
      <p:sp>
        <p:nvSpPr>
          <p:cNvPr id="4" name="フッター プレースホルダー 3"/>
          <p:cNvSpPr>
            <a:spLocks noGrp="1"/>
          </p:cNvSpPr>
          <p:nvPr>
            <p:ph type="ftr" sz="quarter" idx="2"/>
          </p:nvPr>
        </p:nvSpPr>
        <p:spPr>
          <a:xfrm>
            <a:off x="4" y="9440867"/>
            <a:ext cx="2949575" cy="496887"/>
          </a:xfrm>
          <a:prstGeom prst="rect">
            <a:avLst/>
          </a:prstGeom>
        </p:spPr>
        <p:txBody>
          <a:bodyPr vert="horz" lIns="91408" tIns="45705" rIns="91408" bIns="45705" rtlCol="0" anchor="b"/>
          <a:lstStyle>
            <a:lvl1pPr algn="l" eaLnBrk="1" hangingPunct="1">
              <a:defRPr sz="1200">
                <a:ea typeface="ＭＳ Ｐゴシック" charset="-128"/>
              </a:defRPr>
            </a:lvl1pPr>
          </a:lstStyle>
          <a:p>
            <a:pPr>
              <a:defRPr/>
            </a:pPr>
            <a:endParaRPr lang="ja-JP" altLang="en-US"/>
          </a:p>
        </p:txBody>
      </p:sp>
      <p:sp>
        <p:nvSpPr>
          <p:cNvPr id="5" name="スライド番号プレースホルダー 4"/>
          <p:cNvSpPr>
            <a:spLocks noGrp="1"/>
          </p:cNvSpPr>
          <p:nvPr>
            <p:ph type="sldNum" sz="quarter" idx="3"/>
          </p:nvPr>
        </p:nvSpPr>
        <p:spPr>
          <a:xfrm>
            <a:off x="3856041" y="9440867"/>
            <a:ext cx="2949575" cy="496887"/>
          </a:xfrm>
          <a:prstGeom prst="rect">
            <a:avLst/>
          </a:prstGeom>
        </p:spPr>
        <p:txBody>
          <a:bodyPr vert="horz" wrap="square" lIns="91408" tIns="45705" rIns="91408" bIns="45705" numCol="1" anchor="b" anchorCtr="0" compatLnSpc="1">
            <a:prstTxWarp prst="textNoShape">
              <a:avLst/>
            </a:prstTxWarp>
          </a:bodyPr>
          <a:lstStyle>
            <a:lvl1pPr algn="r" eaLnBrk="1" hangingPunct="1">
              <a:defRPr sz="1200"/>
            </a:lvl1pPr>
          </a:lstStyle>
          <a:p>
            <a:pPr>
              <a:defRPr/>
            </a:pPr>
            <a:fld id="{C59A28FF-EA4B-4F36-9B73-16B85376633D}" type="slidenum">
              <a:rPr lang="ja-JP" altLang="en-US"/>
              <a:pPr>
                <a:defRPr/>
              </a:pPr>
              <a:t>‹#›</a:t>
            </a:fld>
            <a:endParaRPr lang="ja-JP" altLang="en-US"/>
          </a:p>
        </p:txBody>
      </p:sp>
    </p:spTree>
    <p:extLst>
      <p:ext uri="{BB962C8B-B14F-4D97-AF65-F5344CB8AC3E}">
        <p14:creationId xmlns:p14="http://schemas.microsoft.com/office/powerpoint/2010/main" val="10884676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49575" cy="496888"/>
          </a:xfrm>
          <a:prstGeom prst="rect">
            <a:avLst/>
          </a:prstGeom>
        </p:spPr>
        <p:txBody>
          <a:bodyPr vert="horz" lIns="91408" tIns="45705" rIns="91408" bIns="45705" rtlCol="0"/>
          <a:lstStyle>
            <a:lvl1pPr algn="l" eaLnBrk="1" hangingPunct="1">
              <a:defRPr sz="1200">
                <a:ea typeface="ＭＳ Ｐゴシック" charset="-128"/>
              </a:defRPr>
            </a:lvl1pPr>
          </a:lstStyle>
          <a:p>
            <a:pPr>
              <a:defRPr/>
            </a:pPr>
            <a:endParaRPr lang="ja-JP" altLang="en-US"/>
          </a:p>
        </p:txBody>
      </p:sp>
      <p:sp>
        <p:nvSpPr>
          <p:cNvPr id="3" name="日付プレースホルダー 2"/>
          <p:cNvSpPr>
            <a:spLocks noGrp="1"/>
          </p:cNvSpPr>
          <p:nvPr>
            <p:ph type="dt" idx="1"/>
          </p:nvPr>
        </p:nvSpPr>
        <p:spPr>
          <a:xfrm>
            <a:off x="3856041" y="0"/>
            <a:ext cx="2949575" cy="496888"/>
          </a:xfrm>
          <a:prstGeom prst="rect">
            <a:avLst/>
          </a:prstGeom>
        </p:spPr>
        <p:txBody>
          <a:bodyPr vert="horz" lIns="91408" tIns="45705" rIns="91408" bIns="45705" rtlCol="0"/>
          <a:lstStyle>
            <a:lvl1pPr algn="r" eaLnBrk="1" hangingPunct="1">
              <a:defRPr sz="1200">
                <a:ea typeface="ＭＳ Ｐゴシック" charset="-128"/>
              </a:defRPr>
            </a:lvl1pPr>
          </a:lstStyle>
          <a:p>
            <a:pPr>
              <a:defRPr/>
            </a:pPr>
            <a:fld id="{209E4279-8E67-414C-ACDD-5912EA228503}" type="datetimeFigureOut">
              <a:rPr lang="ja-JP" altLang="en-US"/>
              <a:pPr>
                <a:defRPr/>
              </a:pPr>
              <a:t>2024/9/5</a:t>
            </a:fld>
            <a:endParaRPr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08" tIns="45705" rIns="91408" bIns="45705" rtlCol="0" anchor="ctr"/>
          <a:lstStyle/>
          <a:p>
            <a:pPr lvl="0"/>
            <a:endParaRPr lang="ja-JP" altLang="en-US" noProof="0"/>
          </a:p>
        </p:txBody>
      </p:sp>
      <p:sp>
        <p:nvSpPr>
          <p:cNvPr id="5" name="ノート プレースホルダー 4"/>
          <p:cNvSpPr>
            <a:spLocks noGrp="1"/>
          </p:cNvSpPr>
          <p:nvPr>
            <p:ph type="body" sz="quarter" idx="3"/>
          </p:nvPr>
        </p:nvSpPr>
        <p:spPr>
          <a:xfrm>
            <a:off x="681038" y="4721228"/>
            <a:ext cx="5445125" cy="4471989"/>
          </a:xfrm>
          <a:prstGeom prst="rect">
            <a:avLst/>
          </a:prstGeom>
        </p:spPr>
        <p:txBody>
          <a:bodyPr vert="horz" lIns="91408" tIns="45705" rIns="91408" bIns="45705"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4" y="9440867"/>
            <a:ext cx="2949575" cy="496887"/>
          </a:xfrm>
          <a:prstGeom prst="rect">
            <a:avLst/>
          </a:prstGeom>
        </p:spPr>
        <p:txBody>
          <a:bodyPr vert="horz" lIns="91408" tIns="45705" rIns="91408" bIns="45705" rtlCol="0" anchor="b"/>
          <a:lstStyle>
            <a:lvl1pPr algn="l" eaLnBrk="1" hangingPunct="1">
              <a:defRPr sz="120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5"/>
          </p:nvPr>
        </p:nvSpPr>
        <p:spPr>
          <a:xfrm>
            <a:off x="3856041" y="9440867"/>
            <a:ext cx="2949575" cy="496887"/>
          </a:xfrm>
          <a:prstGeom prst="rect">
            <a:avLst/>
          </a:prstGeom>
        </p:spPr>
        <p:txBody>
          <a:bodyPr vert="horz" wrap="square" lIns="91408" tIns="45705" rIns="91408" bIns="45705" numCol="1" anchor="b" anchorCtr="0" compatLnSpc="1">
            <a:prstTxWarp prst="textNoShape">
              <a:avLst/>
            </a:prstTxWarp>
          </a:bodyPr>
          <a:lstStyle>
            <a:lvl1pPr algn="r" eaLnBrk="1" hangingPunct="1">
              <a:defRPr sz="1200"/>
            </a:lvl1pPr>
          </a:lstStyle>
          <a:p>
            <a:pPr>
              <a:defRPr/>
            </a:pPr>
            <a:fld id="{3211D1F8-0EC8-4A5E-A22F-BD62CD4C1BBF}" type="slidenum">
              <a:rPr lang="ja-JP" altLang="en-US"/>
              <a:pPr>
                <a:defRPr/>
              </a:pPr>
              <a:t>‹#›</a:t>
            </a:fld>
            <a:endParaRPr lang="ja-JP" altLang="en-US"/>
          </a:p>
        </p:txBody>
      </p:sp>
    </p:spTree>
    <p:extLst>
      <p:ext uri="{BB962C8B-B14F-4D97-AF65-F5344CB8AC3E}">
        <p14:creationId xmlns:p14="http://schemas.microsoft.com/office/powerpoint/2010/main" val="242394022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211D1F8-0EC8-4A5E-A22F-BD62CD4C1BBF}" type="slidenum">
              <a:rPr lang="ja-JP" altLang="en-US" smtClean="0"/>
              <a:pPr>
                <a:defRPr/>
              </a:pPr>
              <a:t>0</a:t>
            </a:fld>
            <a:endParaRPr lang="ja-JP" altLang="en-US"/>
          </a:p>
        </p:txBody>
      </p:sp>
    </p:spTree>
    <p:extLst>
      <p:ext uri="{BB962C8B-B14F-4D97-AF65-F5344CB8AC3E}">
        <p14:creationId xmlns:p14="http://schemas.microsoft.com/office/powerpoint/2010/main" val="3667004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1425"/>
            <a:ext cx="4473575" cy="33543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61EA0F-A667-4B49-8422-0062BC55E249}" type="slidenum">
              <a:rPr lang="en-US" altLang="ja-JP" smtClean="0"/>
              <a:pPr/>
              <a:t>6</a:t>
            </a:fld>
            <a:endParaRPr kumimoji="1" lang="ja-JP" altLang="en-US"/>
          </a:p>
        </p:txBody>
      </p:sp>
    </p:spTree>
    <p:extLst>
      <p:ext uri="{BB962C8B-B14F-4D97-AF65-F5344CB8AC3E}">
        <p14:creationId xmlns:p14="http://schemas.microsoft.com/office/powerpoint/2010/main" val="313134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1F051A09-1606-40F1-B544-F7F38EF961D0}" type="datetime1">
              <a:rPr lang="ja-JP" altLang="en-US" smtClean="0"/>
              <a:t>2024/9/5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BC5ECD29-D687-45FE-A5D7-78F593EFBAFF}" type="slidenum">
              <a:rPr lang="ja-JP" altLang="en-US"/>
              <a:pPr>
                <a:defRPr/>
              </a:pPr>
              <a:t>‹#›</a:t>
            </a:fld>
            <a:endParaRPr lang="ja-JP" altLang="en-US"/>
          </a:p>
        </p:txBody>
      </p:sp>
    </p:spTree>
    <p:extLst>
      <p:ext uri="{BB962C8B-B14F-4D97-AF65-F5344CB8AC3E}">
        <p14:creationId xmlns:p14="http://schemas.microsoft.com/office/powerpoint/2010/main" val="66909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991DCDEB-B270-440B-9B2F-7A6EC9E4E17B}" type="datetime1">
              <a:rPr lang="ja-JP" altLang="en-US" smtClean="0"/>
              <a:t>2024/9/5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A0C20D38-054B-44CE-BB69-959550B92D16}" type="slidenum">
              <a:rPr lang="ja-JP" altLang="en-US"/>
              <a:pPr>
                <a:defRPr/>
              </a:pPr>
              <a:t>‹#›</a:t>
            </a:fld>
            <a:endParaRPr lang="ja-JP" altLang="en-US"/>
          </a:p>
        </p:txBody>
      </p:sp>
    </p:spTree>
    <p:extLst>
      <p:ext uri="{BB962C8B-B14F-4D97-AF65-F5344CB8AC3E}">
        <p14:creationId xmlns:p14="http://schemas.microsoft.com/office/powerpoint/2010/main" val="38858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EEE28E20-73A1-4072-A25E-3D4CBAF79586}" type="datetime1">
              <a:rPr lang="ja-JP" altLang="en-US" smtClean="0"/>
              <a:t>2024/9/5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64D9E1E-415B-49A7-B20D-2FC28C588832}" type="slidenum">
              <a:rPr lang="ja-JP" altLang="en-US"/>
              <a:pPr>
                <a:defRPr/>
              </a:pPr>
              <a:t>‹#›</a:t>
            </a:fld>
            <a:endParaRPr lang="ja-JP" altLang="en-US"/>
          </a:p>
        </p:txBody>
      </p:sp>
    </p:spTree>
    <p:extLst>
      <p:ext uri="{BB962C8B-B14F-4D97-AF65-F5344CB8AC3E}">
        <p14:creationId xmlns:p14="http://schemas.microsoft.com/office/powerpoint/2010/main" val="25929699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おわりに - 1">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352425" y="2936256"/>
            <a:ext cx="8439150" cy="985488"/>
          </a:xfrm>
        </p:spPr>
        <p:txBody>
          <a:bodyPr>
            <a:normAutofit/>
          </a:bodyPr>
          <a:lstStyle>
            <a:lvl1pPr algn="ctr">
              <a:lnSpc>
                <a:spcPct val="100000"/>
              </a:lnSpc>
              <a:defRPr sz="2025">
                <a:solidFill>
                  <a:srgbClr val="004BE2"/>
                </a:solidFill>
                <a:latin typeface="メイリオ" pitchFamily="50" charset="-128"/>
                <a:ea typeface="メイリオ" pitchFamily="50" charset="-128"/>
                <a:cs typeface="メイリオ" pitchFamily="50" charset="-128"/>
              </a:defRPr>
            </a:lvl1pPr>
          </a:lstStyle>
          <a:p>
            <a:r>
              <a:rPr kumimoji="1" lang="ja-JP" altLang="en-US" dirty="0"/>
              <a:t>テキスト</a:t>
            </a:r>
          </a:p>
        </p:txBody>
      </p:sp>
      <p:sp>
        <p:nvSpPr>
          <p:cNvPr id="3" name="テキスト プレースホルダー 5"/>
          <p:cNvSpPr>
            <a:spLocks noGrp="1"/>
          </p:cNvSpPr>
          <p:nvPr>
            <p:ph type="body" sz="quarter" idx="12" hasCustomPrompt="1"/>
          </p:nvPr>
        </p:nvSpPr>
        <p:spPr>
          <a:xfrm>
            <a:off x="1314450" y="5284015"/>
            <a:ext cx="6515100" cy="1350112"/>
          </a:xfrm>
        </p:spPr>
        <p:txBody>
          <a:bodyPr anchor="b">
            <a:normAutofit/>
          </a:bodyPr>
          <a:lstStyle>
            <a:lvl1pPr marL="0" indent="0" algn="ctr">
              <a:lnSpc>
                <a:spcPct val="130000"/>
              </a:lnSpc>
              <a:spcBef>
                <a:spcPts val="0"/>
              </a:spcBef>
              <a:buNone/>
              <a:defRPr sz="975">
                <a:solidFill>
                  <a:schemeClr val="tx2"/>
                </a:solidFill>
                <a:latin typeface="メイリオ" pitchFamily="50" charset="-128"/>
                <a:ea typeface="メイリオ" pitchFamily="50" charset="-128"/>
                <a:cs typeface="メイリオ" pitchFamily="50" charset="-128"/>
              </a:defRPr>
            </a:lvl1pPr>
          </a:lstStyle>
          <a:p>
            <a:pPr lvl="0"/>
            <a:r>
              <a:rPr kumimoji="1" lang="ja-JP" altLang="en-US" dirty="0"/>
              <a:t>テキストを入力</a:t>
            </a:r>
            <a:endParaRPr kumimoji="1" lang="en-US" altLang="ja-JP" dirty="0"/>
          </a:p>
        </p:txBody>
      </p:sp>
    </p:spTree>
    <p:extLst>
      <p:ext uri="{BB962C8B-B14F-4D97-AF65-F5344CB8AC3E}">
        <p14:creationId xmlns:p14="http://schemas.microsoft.com/office/powerpoint/2010/main" val="26896603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1" y="762000"/>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952697" y="762000"/>
            <a:ext cx="2193989"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02386" y="1298448"/>
            <a:ext cx="5486400" cy="3255264"/>
          </a:xfrm>
        </p:spPr>
        <p:txBody>
          <a:bodyPr anchor="b">
            <a:normAutofit/>
          </a:bodyPr>
          <a:lstStyle>
            <a:lvl1pPr algn="l">
              <a:defRPr sz="4425" spc="-75" baseline="0">
                <a:solidFill>
                  <a:srgbClr val="FFFFFF"/>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825011" y="4670246"/>
            <a:ext cx="5486400" cy="914400"/>
          </a:xfrm>
        </p:spPr>
        <p:txBody>
          <a:bodyPr anchor="t">
            <a:normAutofit/>
          </a:bodyPr>
          <a:lstStyle>
            <a:lvl1pPr marL="0" indent="0" algn="l">
              <a:buNone/>
              <a:defRPr sz="1650" cap="none" spc="0" baseline="0">
                <a:solidFill>
                  <a:schemeClr val="accent1">
                    <a:lumMod val="20000"/>
                    <a:lumOff val="80000"/>
                  </a:schemeClr>
                </a:solidFill>
              </a:defRPr>
            </a:lvl1pPr>
            <a:lvl2pPr marL="342900" indent="0" algn="ctr">
              <a:buNone/>
              <a:defRPr sz="1650"/>
            </a:lvl2pPr>
            <a:lvl3pPr marL="685800" indent="0" algn="ctr">
              <a:buNone/>
              <a:defRPr sz="165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DE87F30-24C4-4CE2-A423-8FDA18D2C346}" type="datetime1">
              <a:rPr kumimoji="1" lang="ja-JP" altLang="en-US" smtClean="0">
                <a:solidFill>
                  <a:prstClr val="black">
                    <a:lumMod val="50000"/>
                    <a:lumOff val="50000"/>
                  </a:prstClr>
                </a:solidFill>
              </a:rPr>
              <a:t>2024/9/5</a:t>
            </a:fld>
            <a:endParaRPr kumimoji="1" lang="ja-JP" altLang="en-US">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kumimoji="1" lang="ja-JP" altLang="en-US">
              <a:solidFill>
                <a:prstClr val="black">
                  <a:lumMod val="50000"/>
                  <a:lumOff val="50000"/>
                </a:prstClr>
              </a:solidFill>
            </a:endParaRPr>
          </a:p>
        </p:txBody>
      </p:sp>
    </p:spTree>
    <p:extLst>
      <p:ext uri="{BB962C8B-B14F-4D97-AF65-F5344CB8AC3E}">
        <p14:creationId xmlns:p14="http://schemas.microsoft.com/office/powerpoint/2010/main" val="24551400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468F47-F1B6-4D8F-9159-228AD981035F}" type="datetime1">
              <a:rPr kumimoji="1" lang="ja-JP" altLang="en-US" smtClean="0">
                <a:solidFill>
                  <a:prstClr val="black">
                    <a:lumMod val="50000"/>
                    <a:lumOff val="50000"/>
                  </a:prstClr>
                </a:solidFill>
              </a:rPr>
              <a:t>2024/9/5</a:t>
            </a:fld>
            <a:endParaRPr kumimoji="1" lang="ja-JP" altLang="en-US">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kumimoji="1" lang="ja-JP" altLang="en-US">
              <a:solidFill>
                <a:prstClr val="black">
                  <a:lumMod val="50000"/>
                  <a:lumOff val="50000"/>
                </a:prstClr>
              </a:solidFill>
            </a:endParaRPr>
          </a:p>
        </p:txBody>
      </p:sp>
      <p:sp>
        <p:nvSpPr>
          <p:cNvPr id="6" name="Slide Number Placeholder 5"/>
          <p:cNvSpPr>
            <a:spLocks noGrp="1"/>
          </p:cNvSpPr>
          <p:nvPr>
            <p:ph type="sldNum" sz="quarter" idx="12"/>
          </p:nvPr>
        </p:nvSpPr>
        <p:spPr>
          <a:ln>
            <a:noFill/>
          </a:ln>
        </p:spPr>
        <p:txBody>
          <a:bodyPr/>
          <a:lstStyle>
            <a:lvl1pPr>
              <a:defRPr sz="2400"/>
            </a:lvl1pPr>
          </a:lstStyle>
          <a:p>
            <a:fld id="{880199A1-3627-446E-BA4A-4483AFCF5E29}" type="slidenum">
              <a:rPr lang="ja-JP" altLang="en-US" smtClean="0">
                <a:solidFill>
                  <a:srgbClr val="4F81BD"/>
                </a:solidFill>
              </a:rPr>
              <a:pPr/>
              <a:t>‹#›</a:t>
            </a:fld>
            <a:endParaRPr lang="ja-JP" altLang="en-US" dirty="0">
              <a:solidFill>
                <a:srgbClr val="4F81BD"/>
              </a:solidFill>
            </a:endParaRPr>
          </a:p>
        </p:txBody>
      </p:sp>
    </p:spTree>
    <p:extLst>
      <p:ext uri="{BB962C8B-B14F-4D97-AF65-F5344CB8AC3E}">
        <p14:creationId xmlns:p14="http://schemas.microsoft.com/office/powerpoint/2010/main" val="22735047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900934" y="1298448"/>
            <a:ext cx="5486400" cy="3255264"/>
          </a:xfrm>
        </p:spPr>
        <p:txBody>
          <a:bodyPr anchor="b">
            <a:normAutofit/>
          </a:bodyPr>
          <a:lstStyle>
            <a:lvl1pPr>
              <a:defRPr sz="4425" b="0" spc="-75" baseline="0">
                <a:solidFill>
                  <a:schemeClr val="tx1">
                    <a:lumMod val="65000"/>
                    <a:lumOff val="3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914650" y="4672584"/>
            <a:ext cx="5486400" cy="914400"/>
          </a:xfrm>
        </p:spPr>
        <p:txBody>
          <a:bodyPr anchor="t">
            <a:normAutofit/>
          </a:bodyPr>
          <a:lstStyle>
            <a:lvl1pPr marL="0" indent="0">
              <a:buNone/>
              <a:defRPr sz="1650" cap="none" spc="0" baseline="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AE5935A-8FEF-4AAD-8DD7-FCA4F2279130}" type="datetime1">
              <a:rPr kumimoji="1" lang="ja-JP" altLang="en-US" smtClean="0">
                <a:solidFill>
                  <a:prstClr val="black">
                    <a:lumMod val="50000"/>
                    <a:lumOff val="50000"/>
                  </a:prstClr>
                </a:solidFill>
              </a:rPr>
              <a:t>2024/9/5</a:t>
            </a:fld>
            <a:endParaRPr kumimoji="1" lang="ja-JP" altLang="en-US">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kumimoji="1" lang="ja-JP" altLang="en-US">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880199A1-3627-446E-BA4A-4483AFCF5E29}" type="slidenum">
              <a:rPr kumimoji="1" lang="ja-JP" altLang="en-US" smtClean="0">
                <a:solidFill>
                  <a:srgbClr val="4F81BD"/>
                </a:solidFill>
              </a:rPr>
              <a:pPr/>
              <a:t>‹#›</a:t>
            </a:fld>
            <a:endParaRPr kumimoji="1" lang="ja-JP" altLang="en-US">
              <a:solidFill>
                <a:srgbClr val="4F81BD"/>
              </a:solidFill>
            </a:endParaRPr>
          </a:p>
        </p:txBody>
      </p:sp>
    </p:spTree>
    <p:extLst>
      <p:ext uri="{BB962C8B-B14F-4D97-AF65-F5344CB8AC3E}">
        <p14:creationId xmlns:p14="http://schemas.microsoft.com/office/powerpoint/2010/main" val="26124164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2900934" y="868680"/>
            <a:ext cx="2606040" cy="5120640"/>
          </a:xfrm>
        </p:spPr>
        <p:txBody>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863590" y="868680"/>
            <a:ext cx="2606040" cy="5120640"/>
          </a:xfrm>
        </p:spPr>
        <p:txBody>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8" name="Date Placeholder 7"/>
          <p:cNvSpPr>
            <a:spLocks noGrp="1"/>
          </p:cNvSpPr>
          <p:nvPr>
            <p:ph type="dt" sz="half" idx="10"/>
          </p:nvPr>
        </p:nvSpPr>
        <p:spPr/>
        <p:txBody>
          <a:bodyPr/>
          <a:lstStyle/>
          <a:p>
            <a:fld id="{366B4822-78E7-4676-B5F8-84A1AF8E5A80}" type="datetime1">
              <a:rPr kumimoji="1" lang="ja-JP" altLang="en-US" smtClean="0">
                <a:solidFill>
                  <a:prstClr val="black">
                    <a:lumMod val="50000"/>
                    <a:lumOff val="50000"/>
                  </a:prstClr>
                </a:solidFill>
              </a:rPr>
              <a:t>2024/9/5</a:t>
            </a:fld>
            <a:endParaRPr kumimoji="1" lang="ja-JP" altLang="en-US">
              <a:solidFill>
                <a:prstClr val="black">
                  <a:lumMod val="50000"/>
                  <a:lumOff val="50000"/>
                </a:prstClr>
              </a:solidFill>
            </a:endParaRPr>
          </a:p>
        </p:txBody>
      </p:sp>
      <p:sp>
        <p:nvSpPr>
          <p:cNvPr id="9" name="Footer Placeholder 8"/>
          <p:cNvSpPr>
            <a:spLocks noGrp="1"/>
          </p:cNvSpPr>
          <p:nvPr>
            <p:ph type="ftr" sz="quarter" idx="11"/>
          </p:nvPr>
        </p:nvSpPr>
        <p:spPr/>
        <p:txBody>
          <a:bodyPr/>
          <a:lstStyle/>
          <a:p>
            <a:endParaRPr kumimoji="1" lang="ja-JP" altLang="en-US">
              <a:solidFill>
                <a:prstClr val="black">
                  <a:lumMod val="50000"/>
                  <a:lumOff val="50000"/>
                </a:prstClr>
              </a:solidFill>
            </a:endParaRPr>
          </a:p>
        </p:txBody>
      </p:sp>
      <p:sp>
        <p:nvSpPr>
          <p:cNvPr id="10" name="Slide Number Placeholder 9"/>
          <p:cNvSpPr>
            <a:spLocks noGrp="1"/>
          </p:cNvSpPr>
          <p:nvPr>
            <p:ph type="sldNum" sz="quarter" idx="12"/>
          </p:nvPr>
        </p:nvSpPr>
        <p:spPr/>
        <p:txBody>
          <a:bodyPr/>
          <a:lstStyle/>
          <a:p>
            <a:fld id="{880199A1-3627-446E-BA4A-4483AFCF5E29}" type="slidenum">
              <a:rPr kumimoji="1" lang="ja-JP" altLang="en-US" smtClean="0">
                <a:solidFill>
                  <a:srgbClr val="4F81BD"/>
                </a:solidFill>
              </a:rPr>
              <a:pPr/>
              <a:t>‹#›</a:t>
            </a:fld>
            <a:endParaRPr kumimoji="1" lang="ja-JP" altLang="en-US">
              <a:solidFill>
                <a:srgbClr val="4F81BD"/>
              </a:solidFill>
            </a:endParaRPr>
          </a:p>
        </p:txBody>
      </p:sp>
    </p:spTree>
    <p:extLst>
      <p:ext uri="{BB962C8B-B14F-4D97-AF65-F5344CB8AC3E}">
        <p14:creationId xmlns:p14="http://schemas.microsoft.com/office/powerpoint/2010/main" val="7846624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2900934" y="1023586"/>
            <a:ext cx="2606040" cy="807720"/>
          </a:xfrm>
        </p:spPr>
        <p:txBody>
          <a:bodyPr anchor="b">
            <a:normAutofit/>
          </a:bodyPr>
          <a:lstStyle>
            <a:lvl1pPr marL="0" indent="0">
              <a:spcBef>
                <a:spcPts val="0"/>
              </a:spcBef>
              <a:buNone/>
              <a:defRPr sz="1500" b="1">
                <a:solidFill>
                  <a:schemeClr val="tx1">
                    <a:lumMod val="65000"/>
                    <a:lumOff val="3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2900934" y="1930936"/>
            <a:ext cx="2606040" cy="4023360"/>
          </a:xfrm>
        </p:spPr>
        <p:txBody>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863847" y="1023587"/>
            <a:ext cx="2606040" cy="813171"/>
          </a:xfrm>
        </p:spPr>
        <p:txBody>
          <a:bodyPr anchor="b">
            <a:normAutofit/>
          </a:bodyPr>
          <a:lstStyle>
            <a:lvl1pPr marL="0" indent="0">
              <a:spcBef>
                <a:spcPts val="0"/>
              </a:spcBef>
              <a:buNone/>
              <a:defRPr sz="1500" b="1">
                <a:solidFill>
                  <a:schemeClr val="tx1">
                    <a:lumMod val="65000"/>
                    <a:lumOff val="3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5863847" y="1930936"/>
            <a:ext cx="2606040" cy="4023360"/>
          </a:xfrm>
        </p:spPr>
        <p:txBody>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2" name="Date Placeholder 1"/>
          <p:cNvSpPr>
            <a:spLocks noGrp="1"/>
          </p:cNvSpPr>
          <p:nvPr>
            <p:ph type="dt" sz="half" idx="10"/>
          </p:nvPr>
        </p:nvSpPr>
        <p:spPr/>
        <p:txBody>
          <a:bodyPr/>
          <a:lstStyle/>
          <a:p>
            <a:fld id="{C59F38B7-7F94-4453-8F55-E85D69C5546C}" type="datetime1">
              <a:rPr kumimoji="1" lang="ja-JP" altLang="en-US" smtClean="0">
                <a:solidFill>
                  <a:prstClr val="black">
                    <a:lumMod val="50000"/>
                    <a:lumOff val="50000"/>
                  </a:prstClr>
                </a:solidFill>
              </a:rPr>
              <a:t>2024/9/5</a:t>
            </a:fld>
            <a:endParaRPr kumimoji="1" lang="ja-JP" altLang="en-US">
              <a:solidFill>
                <a:prstClr val="black">
                  <a:lumMod val="50000"/>
                  <a:lumOff val="50000"/>
                </a:prstClr>
              </a:solidFill>
            </a:endParaRPr>
          </a:p>
        </p:txBody>
      </p:sp>
      <p:sp>
        <p:nvSpPr>
          <p:cNvPr id="11" name="Footer Placeholder 10"/>
          <p:cNvSpPr>
            <a:spLocks noGrp="1"/>
          </p:cNvSpPr>
          <p:nvPr>
            <p:ph type="ftr" sz="quarter" idx="11"/>
          </p:nvPr>
        </p:nvSpPr>
        <p:spPr/>
        <p:txBody>
          <a:bodyPr/>
          <a:lstStyle/>
          <a:p>
            <a:endParaRPr kumimoji="1" lang="ja-JP" altLang="en-US">
              <a:solidFill>
                <a:prstClr val="black">
                  <a:lumMod val="50000"/>
                  <a:lumOff val="50000"/>
                </a:prstClr>
              </a:solidFill>
            </a:endParaRPr>
          </a:p>
        </p:txBody>
      </p:sp>
      <p:sp>
        <p:nvSpPr>
          <p:cNvPr id="12" name="Slide Number Placeholder 11"/>
          <p:cNvSpPr>
            <a:spLocks noGrp="1"/>
          </p:cNvSpPr>
          <p:nvPr>
            <p:ph type="sldNum" sz="quarter" idx="12"/>
          </p:nvPr>
        </p:nvSpPr>
        <p:spPr/>
        <p:txBody>
          <a:bodyPr/>
          <a:lstStyle/>
          <a:p>
            <a:fld id="{880199A1-3627-446E-BA4A-4483AFCF5E29}" type="slidenum">
              <a:rPr kumimoji="1" lang="ja-JP" altLang="en-US" smtClean="0">
                <a:solidFill>
                  <a:srgbClr val="4F81BD"/>
                </a:solidFill>
              </a:rPr>
              <a:pPr/>
              <a:t>‹#›</a:t>
            </a:fld>
            <a:endParaRPr kumimoji="1" lang="ja-JP" altLang="en-US">
              <a:solidFill>
                <a:srgbClr val="4F81BD"/>
              </a:solidFill>
            </a:endParaRPr>
          </a:p>
        </p:txBody>
      </p:sp>
    </p:spTree>
    <p:extLst>
      <p:ext uri="{BB962C8B-B14F-4D97-AF65-F5344CB8AC3E}">
        <p14:creationId xmlns:p14="http://schemas.microsoft.com/office/powerpoint/2010/main" val="25260914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a:t>マスター タイトルの書式設定</a:t>
            </a:r>
            <a:endParaRPr lang="en-US" dirty="0"/>
          </a:p>
        </p:txBody>
      </p:sp>
      <p:sp>
        <p:nvSpPr>
          <p:cNvPr id="2" name="Date Placeholder 1"/>
          <p:cNvSpPr>
            <a:spLocks noGrp="1"/>
          </p:cNvSpPr>
          <p:nvPr>
            <p:ph type="dt" sz="half" idx="10"/>
          </p:nvPr>
        </p:nvSpPr>
        <p:spPr/>
        <p:txBody>
          <a:bodyPr/>
          <a:lstStyle/>
          <a:p>
            <a:fld id="{07DF23D0-AB08-479F-9D4D-39A224285BD3}" type="datetime1">
              <a:rPr kumimoji="1" lang="ja-JP" altLang="en-US" smtClean="0">
                <a:solidFill>
                  <a:prstClr val="black">
                    <a:lumMod val="50000"/>
                    <a:lumOff val="50000"/>
                  </a:prstClr>
                </a:solidFill>
              </a:rPr>
              <a:t>2024/9/5</a:t>
            </a:fld>
            <a:endParaRPr kumimoji="1" lang="ja-JP" altLang="en-US">
              <a:solidFill>
                <a:prstClr val="black">
                  <a:lumMod val="50000"/>
                  <a:lumOff val="50000"/>
                </a:prstClr>
              </a:solidFill>
            </a:endParaRPr>
          </a:p>
        </p:txBody>
      </p:sp>
      <p:sp>
        <p:nvSpPr>
          <p:cNvPr id="7" name="Footer Placeholder 6"/>
          <p:cNvSpPr>
            <a:spLocks noGrp="1"/>
          </p:cNvSpPr>
          <p:nvPr>
            <p:ph type="ftr" sz="quarter" idx="11"/>
          </p:nvPr>
        </p:nvSpPr>
        <p:spPr/>
        <p:txBody>
          <a:bodyPr/>
          <a:lstStyle/>
          <a:p>
            <a:endParaRPr kumimoji="1" lang="ja-JP" altLang="en-US">
              <a:solidFill>
                <a:prstClr val="black">
                  <a:lumMod val="50000"/>
                  <a:lumOff val="50000"/>
                </a:prstClr>
              </a:solidFill>
            </a:endParaRPr>
          </a:p>
        </p:txBody>
      </p:sp>
      <p:sp>
        <p:nvSpPr>
          <p:cNvPr id="8" name="Slide Number Placeholder 7"/>
          <p:cNvSpPr>
            <a:spLocks noGrp="1"/>
          </p:cNvSpPr>
          <p:nvPr>
            <p:ph type="sldNum" sz="quarter" idx="12"/>
          </p:nvPr>
        </p:nvSpPr>
        <p:spPr/>
        <p:txBody>
          <a:bodyPr/>
          <a:lstStyle/>
          <a:p>
            <a:fld id="{880199A1-3627-446E-BA4A-4483AFCF5E29}" type="slidenum">
              <a:rPr kumimoji="1" lang="ja-JP" altLang="en-US" smtClean="0">
                <a:solidFill>
                  <a:srgbClr val="4F81BD"/>
                </a:solidFill>
              </a:rPr>
              <a:pPr/>
              <a:t>‹#›</a:t>
            </a:fld>
            <a:endParaRPr kumimoji="1" lang="ja-JP" altLang="en-US">
              <a:solidFill>
                <a:srgbClr val="4F81BD"/>
              </a:solidFill>
            </a:endParaRPr>
          </a:p>
        </p:txBody>
      </p:sp>
    </p:spTree>
    <p:extLst>
      <p:ext uri="{BB962C8B-B14F-4D97-AF65-F5344CB8AC3E}">
        <p14:creationId xmlns:p14="http://schemas.microsoft.com/office/powerpoint/2010/main" val="17786485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C6CD55C-B367-4E5C-B7D4-22B0D7FA76AA}" type="datetime1">
              <a:rPr kumimoji="1" lang="ja-JP" altLang="en-US" smtClean="0">
                <a:solidFill>
                  <a:prstClr val="black">
                    <a:lumMod val="50000"/>
                    <a:lumOff val="50000"/>
                  </a:prstClr>
                </a:solidFill>
              </a:rPr>
              <a:t>2024/9/5</a:t>
            </a:fld>
            <a:endParaRPr kumimoji="1" lang="ja-JP" altLang="en-US">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kumimoji="1" lang="ja-JP" altLang="en-US">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880199A1-3627-446E-BA4A-4483AFCF5E29}" type="slidenum">
              <a:rPr kumimoji="1" lang="ja-JP" altLang="en-US" smtClean="0">
                <a:solidFill>
                  <a:srgbClr val="4F81BD"/>
                </a:solidFill>
              </a:rPr>
              <a:pPr/>
              <a:t>‹#›</a:t>
            </a:fld>
            <a:endParaRPr kumimoji="1" lang="ja-JP" altLang="en-US">
              <a:solidFill>
                <a:srgbClr val="4F81BD"/>
              </a:solidFill>
            </a:endParaRPr>
          </a:p>
        </p:txBody>
      </p:sp>
    </p:spTree>
    <p:extLst>
      <p:ext uri="{BB962C8B-B14F-4D97-AF65-F5344CB8AC3E}">
        <p14:creationId xmlns:p14="http://schemas.microsoft.com/office/powerpoint/2010/main" val="3433203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F8E73DDB-F91F-4045-9361-1504AB5C5C23}" type="datetime1">
              <a:rPr lang="ja-JP" altLang="en-US" smtClean="0"/>
              <a:t>2024/9/5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AFEE11E5-8E0A-4EA7-9163-9D40BFF5AF9D}" type="slidenum">
              <a:rPr lang="ja-JP" altLang="en-US"/>
              <a:pPr>
                <a:defRPr/>
              </a:pPr>
              <a:t>‹#›</a:t>
            </a:fld>
            <a:endParaRPr lang="ja-JP" altLang="en-US"/>
          </a:p>
        </p:txBody>
      </p:sp>
    </p:spTree>
    <p:extLst>
      <p:ext uri="{BB962C8B-B14F-4D97-AF65-F5344CB8AC3E}">
        <p14:creationId xmlns:p14="http://schemas.microsoft.com/office/powerpoint/2010/main" val="9283608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377440"/>
          </a:xfrm>
        </p:spPr>
        <p:txBody>
          <a:bodyPr anchor="b">
            <a:normAutofit/>
          </a:bodyPr>
          <a:lstStyle>
            <a:lvl1pPr>
              <a:defRPr sz="2400" b="0" baseline="0"/>
            </a:lvl1pPr>
          </a:lstStyle>
          <a:p>
            <a:r>
              <a:rPr lang="ja-JP" altLang="en-US"/>
              <a:t>マスター タイトルの書式設定</a:t>
            </a:r>
            <a:endParaRPr lang="en-US" dirty="0"/>
          </a:p>
        </p:txBody>
      </p:sp>
      <p:sp>
        <p:nvSpPr>
          <p:cNvPr id="3" name="Content Placeholder 2"/>
          <p:cNvSpPr>
            <a:spLocks noGrp="1"/>
          </p:cNvSpPr>
          <p:nvPr>
            <p:ph idx="1"/>
          </p:nvPr>
        </p:nvSpPr>
        <p:spPr>
          <a:xfrm>
            <a:off x="2900934" y="868680"/>
            <a:ext cx="5486400" cy="5120640"/>
          </a:xfrm>
        </p:spPr>
        <p:txBody>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92024" y="3494176"/>
            <a:ext cx="2125980" cy="2321990"/>
          </a:xfrm>
        </p:spPr>
        <p:txBody>
          <a:bodyPr anchor="t">
            <a:normAutofit/>
          </a:bodyPr>
          <a:lstStyle>
            <a:lvl1pPr marL="0" indent="0">
              <a:lnSpc>
                <a:spcPct val="100000"/>
              </a:lnSpc>
              <a:buNone/>
              <a:defRPr sz="1050">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8" name="Date Placeholder 7"/>
          <p:cNvSpPr>
            <a:spLocks noGrp="1"/>
          </p:cNvSpPr>
          <p:nvPr>
            <p:ph type="dt" sz="half" idx="10"/>
          </p:nvPr>
        </p:nvSpPr>
        <p:spPr/>
        <p:txBody>
          <a:bodyPr/>
          <a:lstStyle/>
          <a:p>
            <a:fld id="{A4118F1C-80B5-414B-9230-ED29C4A5083C}" type="datetime1">
              <a:rPr kumimoji="1" lang="ja-JP" altLang="en-US" smtClean="0">
                <a:solidFill>
                  <a:prstClr val="black">
                    <a:lumMod val="50000"/>
                    <a:lumOff val="50000"/>
                  </a:prstClr>
                </a:solidFill>
              </a:rPr>
              <a:t>2024/9/5</a:t>
            </a:fld>
            <a:endParaRPr kumimoji="1" lang="ja-JP" altLang="en-US">
              <a:solidFill>
                <a:prstClr val="black">
                  <a:lumMod val="50000"/>
                  <a:lumOff val="50000"/>
                </a:prstClr>
              </a:solidFill>
            </a:endParaRPr>
          </a:p>
        </p:txBody>
      </p:sp>
      <p:sp>
        <p:nvSpPr>
          <p:cNvPr id="9" name="Footer Placeholder 8"/>
          <p:cNvSpPr>
            <a:spLocks noGrp="1"/>
          </p:cNvSpPr>
          <p:nvPr>
            <p:ph type="ftr" sz="quarter" idx="11"/>
          </p:nvPr>
        </p:nvSpPr>
        <p:spPr/>
        <p:txBody>
          <a:bodyPr/>
          <a:lstStyle/>
          <a:p>
            <a:endParaRPr kumimoji="1" lang="ja-JP" altLang="en-US">
              <a:solidFill>
                <a:prstClr val="black">
                  <a:lumMod val="50000"/>
                  <a:lumOff val="50000"/>
                </a:prstClr>
              </a:solidFill>
            </a:endParaRPr>
          </a:p>
        </p:txBody>
      </p:sp>
      <p:sp>
        <p:nvSpPr>
          <p:cNvPr id="10" name="Slide Number Placeholder 9"/>
          <p:cNvSpPr>
            <a:spLocks noGrp="1"/>
          </p:cNvSpPr>
          <p:nvPr>
            <p:ph type="sldNum" sz="quarter" idx="12"/>
          </p:nvPr>
        </p:nvSpPr>
        <p:spPr/>
        <p:txBody>
          <a:bodyPr/>
          <a:lstStyle/>
          <a:p>
            <a:fld id="{880199A1-3627-446E-BA4A-4483AFCF5E29}" type="slidenum">
              <a:rPr kumimoji="1" lang="ja-JP" altLang="en-US" smtClean="0">
                <a:solidFill>
                  <a:srgbClr val="4F81BD"/>
                </a:solidFill>
              </a:rPr>
              <a:pPr/>
              <a:t>‹#›</a:t>
            </a:fld>
            <a:endParaRPr kumimoji="1" lang="ja-JP" altLang="en-US">
              <a:solidFill>
                <a:srgbClr val="4F81BD"/>
              </a:solidFill>
            </a:endParaRPr>
          </a:p>
        </p:txBody>
      </p:sp>
    </p:spTree>
    <p:extLst>
      <p:ext uri="{BB962C8B-B14F-4D97-AF65-F5344CB8AC3E}">
        <p14:creationId xmlns:p14="http://schemas.microsoft.com/office/powerpoint/2010/main" val="20329397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37744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677983" y="767419"/>
            <a:ext cx="6086423" cy="5330952"/>
          </a:xfrm>
          <a:solidFill>
            <a:schemeClr val="bg1">
              <a:lumMod val="75000"/>
            </a:schemeClr>
          </a:solidFill>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92024" y="3493008"/>
            <a:ext cx="2125980" cy="2322576"/>
          </a:xfrm>
        </p:spPr>
        <p:txBody>
          <a:bodyPr anchor="t">
            <a:normAutofit/>
          </a:bodyPr>
          <a:lstStyle>
            <a:lvl1pPr marL="0" indent="0">
              <a:lnSpc>
                <a:spcPct val="100000"/>
              </a:lnSpc>
              <a:buNone/>
              <a:defRPr sz="1050">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8" name="Date Placeholder 7"/>
          <p:cNvSpPr>
            <a:spLocks noGrp="1"/>
          </p:cNvSpPr>
          <p:nvPr>
            <p:ph type="dt" sz="half" idx="10"/>
          </p:nvPr>
        </p:nvSpPr>
        <p:spPr/>
        <p:txBody>
          <a:bodyPr/>
          <a:lstStyle/>
          <a:p>
            <a:fld id="{9013E54F-7516-4ADD-9AFF-C763C24BD38A}" type="datetime1">
              <a:rPr kumimoji="1" lang="ja-JP" altLang="en-US" smtClean="0">
                <a:solidFill>
                  <a:prstClr val="black">
                    <a:lumMod val="50000"/>
                    <a:lumOff val="50000"/>
                  </a:prstClr>
                </a:solidFill>
              </a:rPr>
              <a:t>2024/9/5</a:t>
            </a:fld>
            <a:endParaRPr kumimoji="1" lang="ja-JP" altLang="en-US">
              <a:solidFill>
                <a:prstClr val="black">
                  <a:lumMod val="50000"/>
                  <a:lumOff val="50000"/>
                </a:prstClr>
              </a:solidFill>
            </a:endParaRPr>
          </a:p>
        </p:txBody>
      </p:sp>
      <p:sp>
        <p:nvSpPr>
          <p:cNvPr id="9" name="Footer Placeholder 8"/>
          <p:cNvSpPr>
            <a:spLocks noGrp="1"/>
          </p:cNvSpPr>
          <p:nvPr>
            <p:ph type="ftr" sz="quarter" idx="11"/>
          </p:nvPr>
        </p:nvSpPr>
        <p:spPr>
          <a:xfrm>
            <a:off x="2624326" y="6356351"/>
            <a:ext cx="4433638" cy="365125"/>
          </a:xfrm>
        </p:spPr>
        <p:txBody>
          <a:bodyPr/>
          <a:lstStyle/>
          <a:p>
            <a:endParaRPr kumimoji="1" lang="ja-JP" altLang="en-US">
              <a:solidFill>
                <a:prstClr val="black">
                  <a:lumMod val="50000"/>
                  <a:lumOff val="50000"/>
                </a:prstClr>
              </a:solidFill>
            </a:endParaRPr>
          </a:p>
        </p:txBody>
      </p:sp>
      <p:sp>
        <p:nvSpPr>
          <p:cNvPr id="10" name="Slide Number Placeholder 9"/>
          <p:cNvSpPr>
            <a:spLocks noGrp="1"/>
          </p:cNvSpPr>
          <p:nvPr>
            <p:ph type="sldNum" sz="quarter" idx="12"/>
          </p:nvPr>
        </p:nvSpPr>
        <p:spPr/>
        <p:txBody>
          <a:bodyPr/>
          <a:lstStyle/>
          <a:p>
            <a:fld id="{880199A1-3627-446E-BA4A-4483AFCF5E29}" type="slidenum">
              <a:rPr kumimoji="1" lang="ja-JP" altLang="en-US" smtClean="0">
                <a:solidFill>
                  <a:srgbClr val="4F81BD"/>
                </a:solidFill>
              </a:rPr>
              <a:pPr/>
              <a:t>‹#›</a:t>
            </a:fld>
            <a:endParaRPr kumimoji="1" lang="ja-JP" altLang="en-US">
              <a:solidFill>
                <a:srgbClr val="4F81BD"/>
              </a:solidFill>
            </a:endParaRPr>
          </a:p>
        </p:txBody>
      </p:sp>
    </p:spTree>
    <p:extLst>
      <p:ext uri="{BB962C8B-B14F-4D97-AF65-F5344CB8AC3E}">
        <p14:creationId xmlns:p14="http://schemas.microsoft.com/office/powerpoint/2010/main" val="11736289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D794B63-E23B-46A7-BB75-4CA1C98B2FB3}" type="datetime1">
              <a:rPr kumimoji="1" lang="ja-JP" altLang="en-US" smtClean="0">
                <a:solidFill>
                  <a:prstClr val="black">
                    <a:lumMod val="50000"/>
                    <a:lumOff val="50000"/>
                  </a:prstClr>
                </a:solidFill>
              </a:rPr>
              <a:t>2024/9/5</a:t>
            </a:fld>
            <a:endParaRPr kumimoji="1" lang="ja-JP" altLang="en-US">
              <a:solidFill>
                <a:prstClr val="black">
                  <a:lumMod val="50000"/>
                  <a:lumOff val="50000"/>
                </a:prstClr>
              </a:solidFill>
            </a:endParaRPr>
          </a:p>
        </p:txBody>
      </p:sp>
      <p:sp>
        <p:nvSpPr>
          <p:cNvPr id="8" name="Footer Placeholder 7"/>
          <p:cNvSpPr>
            <a:spLocks noGrp="1"/>
          </p:cNvSpPr>
          <p:nvPr>
            <p:ph type="ftr" sz="quarter" idx="11"/>
          </p:nvPr>
        </p:nvSpPr>
        <p:spPr/>
        <p:txBody>
          <a:bodyPr/>
          <a:lstStyle/>
          <a:p>
            <a:endParaRPr kumimoji="1" lang="ja-JP" altLang="en-US">
              <a:solidFill>
                <a:prstClr val="black">
                  <a:lumMod val="50000"/>
                  <a:lumOff val="50000"/>
                </a:prstClr>
              </a:solidFill>
            </a:endParaRPr>
          </a:p>
        </p:txBody>
      </p:sp>
      <p:sp>
        <p:nvSpPr>
          <p:cNvPr id="9" name="Slide Number Placeholder 8"/>
          <p:cNvSpPr>
            <a:spLocks noGrp="1"/>
          </p:cNvSpPr>
          <p:nvPr>
            <p:ph type="sldNum" sz="quarter" idx="12"/>
          </p:nvPr>
        </p:nvSpPr>
        <p:spPr/>
        <p:txBody>
          <a:bodyPr/>
          <a:lstStyle/>
          <a:p>
            <a:fld id="{880199A1-3627-446E-BA4A-4483AFCF5E29}" type="slidenum">
              <a:rPr kumimoji="1" lang="ja-JP" altLang="en-US" smtClean="0">
                <a:solidFill>
                  <a:srgbClr val="4F81BD"/>
                </a:solidFill>
              </a:rPr>
              <a:pPr/>
              <a:t>‹#›</a:t>
            </a:fld>
            <a:endParaRPr kumimoji="1" lang="ja-JP" altLang="en-US">
              <a:solidFill>
                <a:srgbClr val="4F81BD"/>
              </a:solidFill>
            </a:endParaRPr>
          </a:p>
        </p:txBody>
      </p:sp>
    </p:spTree>
    <p:extLst>
      <p:ext uri="{BB962C8B-B14F-4D97-AF65-F5344CB8AC3E}">
        <p14:creationId xmlns:p14="http://schemas.microsoft.com/office/powerpoint/2010/main" val="27996839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5750" y="990600"/>
            <a:ext cx="2114550" cy="49530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2900934" y="868680"/>
            <a:ext cx="5486400" cy="512064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56197C8-8929-4F76-8EAD-9C1F4127B284}" type="datetime1">
              <a:rPr kumimoji="1" lang="ja-JP" altLang="en-US" smtClean="0">
                <a:solidFill>
                  <a:prstClr val="black">
                    <a:lumMod val="50000"/>
                    <a:lumOff val="50000"/>
                  </a:prstClr>
                </a:solidFill>
              </a:rPr>
              <a:t>2024/9/5</a:t>
            </a:fld>
            <a:endParaRPr kumimoji="1" lang="ja-JP" altLang="en-US">
              <a:solidFill>
                <a:prstClr val="black">
                  <a:lumMod val="50000"/>
                  <a:lumOff val="50000"/>
                </a:prstClr>
              </a:solidFill>
            </a:endParaRPr>
          </a:p>
        </p:txBody>
      </p:sp>
      <p:sp>
        <p:nvSpPr>
          <p:cNvPr id="8" name="Footer Placeholder 7"/>
          <p:cNvSpPr>
            <a:spLocks noGrp="1"/>
          </p:cNvSpPr>
          <p:nvPr>
            <p:ph type="ftr" sz="quarter" idx="11"/>
          </p:nvPr>
        </p:nvSpPr>
        <p:spPr/>
        <p:txBody>
          <a:bodyPr/>
          <a:lstStyle/>
          <a:p>
            <a:endParaRPr kumimoji="1" lang="ja-JP" altLang="en-US">
              <a:solidFill>
                <a:prstClr val="black">
                  <a:lumMod val="50000"/>
                  <a:lumOff val="50000"/>
                </a:prstClr>
              </a:solidFill>
            </a:endParaRPr>
          </a:p>
        </p:txBody>
      </p:sp>
      <p:sp>
        <p:nvSpPr>
          <p:cNvPr id="9" name="Slide Number Placeholder 8"/>
          <p:cNvSpPr>
            <a:spLocks noGrp="1"/>
          </p:cNvSpPr>
          <p:nvPr>
            <p:ph type="sldNum" sz="quarter" idx="12"/>
          </p:nvPr>
        </p:nvSpPr>
        <p:spPr/>
        <p:txBody>
          <a:bodyPr/>
          <a:lstStyle/>
          <a:p>
            <a:fld id="{880199A1-3627-446E-BA4A-4483AFCF5E29}" type="slidenum">
              <a:rPr kumimoji="1" lang="ja-JP" altLang="en-US" smtClean="0">
                <a:solidFill>
                  <a:srgbClr val="4F81BD"/>
                </a:solidFill>
              </a:rPr>
              <a:pPr/>
              <a:t>‹#›</a:t>
            </a:fld>
            <a:endParaRPr kumimoji="1" lang="ja-JP" altLang="en-US">
              <a:solidFill>
                <a:srgbClr val="4F81BD"/>
              </a:solidFill>
            </a:endParaRPr>
          </a:p>
        </p:txBody>
      </p:sp>
    </p:spTree>
    <p:extLst>
      <p:ext uri="{BB962C8B-B14F-4D97-AF65-F5344CB8AC3E}">
        <p14:creationId xmlns:p14="http://schemas.microsoft.com/office/powerpoint/2010/main" val="2598276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30318145-4C5D-4CE9-A579-8D4E97DAD17A}" type="datetime1">
              <a:rPr lang="ja-JP" altLang="en-US" smtClean="0"/>
              <a:t>2024/9/5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783C12BD-4649-4A5F-B3DB-F35EEBAEB65E}" type="slidenum">
              <a:rPr lang="ja-JP" altLang="en-US"/>
              <a:pPr>
                <a:defRPr/>
              </a:pPr>
              <a:t>‹#›</a:t>
            </a:fld>
            <a:endParaRPr lang="ja-JP" altLang="en-US"/>
          </a:p>
        </p:txBody>
      </p:sp>
    </p:spTree>
    <p:extLst>
      <p:ext uri="{BB962C8B-B14F-4D97-AF65-F5344CB8AC3E}">
        <p14:creationId xmlns:p14="http://schemas.microsoft.com/office/powerpoint/2010/main" val="679673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2DC397EE-7C1B-43F2-9015-186C0FCD675C}" type="datetime1">
              <a:rPr lang="ja-JP" altLang="en-US" smtClean="0"/>
              <a:t>2024/9/5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E625171E-E063-4E2B-8307-23CED40B5B6D}" type="slidenum">
              <a:rPr lang="ja-JP" altLang="en-US"/>
              <a:pPr>
                <a:defRPr/>
              </a:pPr>
              <a:t>‹#›</a:t>
            </a:fld>
            <a:endParaRPr lang="ja-JP" altLang="en-US"/>
          </a:p>
        </p:txBody>
      </p:sp>
    </p:spTree>
    <p:extLst>
      <p:ext uri="{BB962C8B-B14F-4D97-AF65-F5344CB8AC3E}">
        <p14:creationId xmlns:p14="http://schemas.microsoft.com/office/powerpoint/2010/main" val="2727822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9C375D0B-FF55-48F5-BA48-2F3347A91ECF}" type="datetime1">
              <a:rPr lang="ja-JP" altLang="en-US" smtClean="0"/>
              <a:t>2024/9/5</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2D286AA5-57B5-4EAA-AF05-D5E0F921EF7E}" type="slidenum">
              <a:rPr lang="ja-JP" altLang="en-US"/>
              <a:pPr>
                <a:defRPr/>
              </a:pPr>
              <a:t>‹#›</a:t>
            </a:fld>
            <a:endParaRPr lang="ja-JP" altLang="en-US"/>
          </a:p>
        </p:txBody>
      </p:sp>
    </p:spTree>
    <p:extLst>
      <p:ext uri="{BB962C8B-B14F-4D97-AF65-F5344CB8AC3E}">
        <p14:creationId xmlns:p14="http://schemas.microsoft.com/office/powerpoint/2010/main" val="1560931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E3728A59-2D2B-48CF-A452-8466C629A0AB}" type="datetime1">
              <a:rPr lang="ja-JP" altLang="en-US" smtClean="0"/>
              <a:t>2024/9/5</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4D9C5D53-0830-4B79-AF50-C009FD1FC1B8}" type="slidenum">
              <a:rPr lang="ja-JP" altLang="en-US"/>
              <a:pPr>
                <a:defRPr/>
              </a:pPr>
              <a:t>‹#›</a:t>
            </a:fld>
            <a:endParaRPr lang="ja-JP" altLang="en-US"/>
          </a:p>
        </p:txBody>
      </p:sp>
    </p:spTree>
    <p:extLst>
      <p:ext uri="{BB962C8B-B14F-4D97-AF65-F5344CB8AC3E}">
        <p14:creationId xmlns:p14="http://schemas.microsoft.com/office/powerpoint/2010/main" val="3975964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F001F810-EACF-49F1-BA45-CF124286FCC0}" type="datetime1">
              <a:rPr lang="ja-JP" altLang="en-US" smtClean="0"/>
              <a:t>2024/9/5</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23A0AA23-EC10-4373-840B-9761FA381BD7}" type="slidenum">
              <a:rPr lang="ja-JP" altLang="en-US"/>
              <a:pPr>
                <a:defRPr/>
              </a:pPr>
              <a:t>‹#›</a:t>
            </a:fld>
            <a:endParaRPr lang="ja-JP" altLang="en-US"/>
          </a:p>
        </p:txBody>
      </p:sp>
    </p:spTree>
    <p:extLst>
      <p:ext uri="{BB962C8B-B14F-4D97-AF65-F5344CB8AC3E}">
        <p14:creationId xmlns:p14="http://schemas.microsoft.com/office/powerpoint/2010/main" val="190177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8F2D6093-2DD4-4254-8A69-761A2C3AF701}" type="datetime1">
              <a:rPr lang="ja-JP" altLang="en-US" smtClean="0"/>
              <a:t>2024/9/5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A5DFEF3F-94BA-4D61-A587-BF3577DE5C26}" type="slidenum">
              <a:rPr lang="ja-JP" altLang="en-US"/>
              <a:pPr>
                <a:defRPr/>
              </a:pPr>
              <a:t>‹#›</a:t>
            </a:fld>
            <a:endParaRPr lang="ja-JP" altLang="en-US"/>
          </a:p>
        </p:txBody>
      </p:sp>
    </p:spTree>
    <p:extLst>
      <p:ext uri="{BB962C8B-B14F-4D97-AF65-F5344CB8AC3E}">
        <p14:creationId xmlns:p14="http://schemas.microsoft.com/office/powerpoint/2010/main" val="3313622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875A431-C9DE-4D67-AA34-5F433201B76F}" type="datetime1">
              <a:rPr lang="ja-JP" altLang="en-US" smtClean="0"/>
              <a:t>2024/9/5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523C24B7-FAE6-42D0-98D1-BD6BD7CB5AFC}" type="slidenum">
              <a:rPr lang="ja-JP" altLang="en-US"/>
              <a:pPr>
                <a:defRPr/>
              </a:pPr>
              <a:t>‹#›</a:t>
            </a:fld>
            <a:endParaRPr lang="ja-JP" altLang="en-US"/>
          </a:p>
        </p:txBody>
      </p:sp>
    </p:spTree>
    <p:extLst>
      <p:ext uri="{BB962C8B-B14F-4D97-AF65-F5344CB8AC3E}">
        <p14:creationId xmlns:p14="http://schemas.microsoft.com/office/powerpoint/2010/main" val="2837376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A46AE59A-F8AD-453D-9E1D-B22AEF01EF56}" type="datetime1">
              <a:rPr lang="ja-JP" altLang="en-US" smtClean="0"/>
              <a:t>2024/9/5</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97358D46-535C-471C-8FD5-E40BB52B9A4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89689" y="1123838"/>
            <a:ext cx="2210612" cy="460118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8" name="Rectangle 37"/>
          <p:cNvSpPr/>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2901951" y="864108"/>
            <a:ext cx="5486400" cy="5120640"/>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96849" y="6356351"/>
            <a:ext cx="2057400" cy="365125"/>
          </a:xfrm>
          <a:prstGeom prst="rect">
            <a:avLst/>
          </a:prstGeom>
        </p:spPr>
        <p:txBody>
          <a:bodyPr vert="horz" lIns="91440" tIns="45720" rIns="91440" bIns="45720" rtlCol="0" anchor="ctr"/>
          <a:lstStyle>
            <a:lvl1pPr algn="l">
              <a:defRPr sz="825">
                <a:solidFill>
                  <a:schemeClr val="tx1">
                    <a:lumMod val="50000"/>
                    <a:lumOff val="50000"/>
                  </a:schemeClr>
                </a:solidFill>
              </a:defRPr>
            </a:lvl1pPr>
          </a:lstStyle>
          <a:p>
            <a:pPr defTabSz="342900" eaLnBrk="1" fontAlgn="auto" hangingPunct="1">
              <a:spcBef>
                <a:spcPts val="0"/>
              </a:spcBef>
              <a:spcAft>
                <a:spcPts val="0"/>
              </a:spcAft>
            </a:pPr>
            <a:fld id="{08AA9EF1-7A37-4088-AAF1-B7F8A6C45365}" type="datetime1">
              <a:rPr lang="ja-JP" altLang="en-US" smtClean="0">
                <a:solidFill>
                  <a:prstClr val="black">
                    <a:lumMod val="50000"/>
                    <a:lumOff val="50000"/>
                  </a:prstClr>
                </a:solidFill>
                <a:latin typeface="Corbel" panose="020B0503020204020204"/>
                <a:ea typeface="ＭＳ ゴシック" panose="020B0609070205080204" pitchFamily="49" charset="-128"/>
              </a:rPr>
              <a:t>2024/9/5</a:t>
            </a:fld>
            <a:endParaRPr lang="ja-JP" altLang="en-US">
              <a:solidFill>
                <a:prstClr val="black">
                  <a:lumMod val="50000"/>
                  <a:lumOff val="50000"/>
                </a:prstClr>
              </a:solidFill>
              <a:latin typeface="Corbel" panose="020B0503020204020204"/>
              <a:ea typeface="ＭＳ ゴシック" panose="020B0609070205080204" pitchFamily="49" charset="-128"/>
            </a:endParaRPr>
          </a:p>
        </p:txBody>
      </p:sp>
      <p:sp>
        <p:nvSpPr>
          <p:cNvPr id="5" name="Footer Placeholder 4"/>
          <p:cNvSpPr>
            <a:spLocks noGrp="1"/>
          </p:cNvSpPr>
          <p:nvPr>
            <p:ph type="ftr" sz="quarter" idx="3"/>
          </p:nvPr>
        </p:nvSpPr>
        <p:spPr>
          <a:xfrm>
            <a:off x="2901951" y="6356351"/>
            <a:ext cx="4433638" cy="365125"/>
          </a:xfrm>
          <a:prstGeom prst="rect">
            <a:avLst/>
          </a:prstGeom>
        </p:spPr>
        <p:txBody>
          <a:bodyPr vert="horz" lIns="91440" tIns="45720" rIns="91440" bIns="45720" rtlCol="0" anchor="ctr"/>
          <a:lstStyle>
            <a:lvl1pPr algn="l">
              <a:defRPr sz="825">
                <a:solidFill>
                  <a:schemeClr val="tx1">
                    <a:lumMod val="50000"/>
                    <a:lumOff val="50000"/>
                  </a:schemeClr>
                </a:solidFill>
              </a:defRPr>
            </a:lvl1pPr>
          </a:lstStyle>
          <a:p>
            <a:pPr defTabSz="342900" eaLnBrk="1" fontAlgn="auto" hangingPunct="1">
              <a:spcBef>
                <a:spcPts val="0"/>
              </a:spcBef>
              <a:spcAft>
                <a:spcPts val="0"/>
              </a:spcAft>
            </a:pPr>
            <a:endParaRPr lang="ja-JP" altLang="en-US">
              <a:solidFill>
                <a:prstClr val="black">
                  <a:lumMod val="50000"/>
                  <a:lumOff val="50000"/>
                </a:prstClr>
              </a:solidFill>
              <a:latin typeface="Corbel" panose="020B0503020204020204"/>
              <a:ea typeface="ＭＳ ゴシック" panose="020B0609070205080204" pitchFamily="49" charset="-128"/>
            </a:endParaRPr>
          </a:p>
        </p:txBody>
      </p:sp>
      <p:sp>
        <p:nvSpPr>
          <p:cNvPr id="6" name="Slide Number Placeholder 5"/>
          <p:cNvSpPr>
            <a:spLocks noGrp="1"/>
          </p:cNvSpPr>
          <p:nvPr>
            <p:ph type="sldNum" sz="quarter" idx="4"/>
          </p:nvPr>
        </p:nvSpPr>
        <p:spPr>
          <a:xfrm>
            <a:off x="7975602" y="6356351"/>
            <a:ext cx="1148195" cy="365125"/>
          </a:xfrm>
          <a:prstGeom prst="rect">
            <a:avLst/>
          </a:prstGeom>
          <a:ln>
            <a:noFill/>
          </a:ln>
        </p:spPr>
        <p:txBody>
          <a:bodyPr vert="horz" lIns="91440" tIns="45720" rIns="91440" bIns="45720" rtlCol="0" anchor="ctr"/>
          <a:lstStyle>
            <a:lvl1pPr algn="r">
              <a:defRPr sz="3200" b="1">
                <a:solidFill>
                  <a:schemeClr val="accent1"/>
                </a:solidFill>
              </a:defRPr>
            </a:lvl1pPr>
          </a:lstStyle>
          <a:p>
            <a:pPr defTabSz="342900" eaLnBrk="1" fontAlgn="auto" hangingPunct="1">
              <a:spcBef>
                <a:spcPts val="0"/>
              </a:spcBef>
              <a:spcAft>
                <a:spcPts val="0"/>
              </a:spcAft>
            </a:pPr>
            <a:fld id="{880199A1-3627-446E-BA4A-4483AFCF5E29}" type="slidenum">
              <a:rPr lang="ja-JP" altLang="en-US" smtClean="0">
                <a:solidFill>
                  <a:srgbClr val="4F81BD"/>
                </a:solidFill>
                <a:latin typeface="Corbel" panose="020B0503020204020204"/>
                <a:ea typeface="ＭＳ ゴシック" panose="020B0609070205080204" pitchFamily="49" charset="-128"/>
              </a:rPr>
              <a:pPr defTabSz="342900" eaLnBrk="1" fontAlgn="auto" hangingPunct="1">
                <a:spcBef>
                  <a:spcPts val="0"/>
                </a:spcBef>
                <a:spcAft>
                  <a:spcPts val="0"/>
                </a:spcAft>
              </a:pPr>
              <a:t>‹#›</a:t>
            </a:fld>
            <a:endParaRPr lang="ja-JP" altLang="en-US">
              <a:solidFill>
                <a:srgbClr val="4F81BD"/>
              </a:solidFill>
              <a:latin typeface="Corbel" panose="020B0503020204020204"/>
              <a:ea typeface="ＭＳ ゴシック" panose="020B0609070205080204" pitchFamily="49" charset="-128"/>
            </a:endParaRPr>
          </a:p>
        </p:txBody>
      </p:sp>
    </p:spTree>
    <p:extLst>
      <p:ext uri="{BB962C8B-B14F-4D97-AF65-F5344CB8AC3E}">
        <p14:creationId xmlns:p14="http://schemas.microsoft.com/office/powerpoint/2010/main" val="168468858"/>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ftr="0" dt="0"/>
  <p:txStyles>
    <p:titleStyle>
      <a:lvl1pPr algn="l" defTabSz="685800" rtl="0" eaLnBrk="1" latinLnBrk="0" hangingPunct="1">
        <a:lnSpc>
          <a:spcPct val="90000"/>
        </a:lnSpc>
        <a:spcBef>
          <a:spcPct val="0"/>
        </a:spcBef>
        <a:buNone/>
        <a:defRPr kumimoji="1" sz="2700" kern="1200" spc="-45" baseline="0">
          <a:solidFill>
            <a:srgbClr val="FFFFFF"/>
          </a:solidFill>
          <a:latin typeface="+mj-lt"/>
          <a:ea typeface="+mj-ea"/>
          <a:cs typeface="+mj-cs"/>
        </a:defRPr>
      </a:lvl1pPr>
    </p:titleStyle>
    <p:bodyStyle>
      <a:lvl1pPr marL="137160" indent="-137160" algn="l" defTabSz="685800" rtl="0" eaLnBrk="1" latinLnBrk="0" hangingPunct="1">
        <a:lnSpc>
          <a:spcPct val="90000"/>
        </a:lnSpc>
        <a:spcBef>
          <a:spcPts val="900"/>
        </a:spcBef>
        <a:buClr>
          <a:schemeClr val="accent1"/>
        </a:buClr>
        <a:buFont typeface="Wingdings 2" pitchFamily="18" charset="2"/>
        <a:buChar char=""/>
        <a:defRPr kumimoji="1" sz="1500" kern="1200">
          <a:solidFill>
            <a:schemeClr val="tx1">
              <a:lumMod val="65000"/>
              <a:lumOff val="35000"/>
            </a:schemeClr>
          </a:solidFill>
          <a:latin typeface="+mn-lt"/>
          <a:ea typeface="+mn-ea"/>
          <a:cs typeface="+mn-cs"/>
        </a:defRPr>
      </a:lvl1pPr>
      <a:lvl2pPr marL="514350" indent="-137160" algn="l" defTabSz="685800" rtl="0" eaLnBrk="1" latinLnBrk="0" hangingPunct="1">
        <a:lnSpc>
          <a:spcPct val="90000"/>
        </a:lnSpc>
        <a:spcBef>
          <a:spcPts val="188"/>
        </a:spcBef>
        <a:spcAft>
          <a:spcPts val="188"/>
        </a:spcAft>
        <a:buClr>
          <a:schemeClr val="accent1"/>
        </a:buClr>
        <a:buFont typeface="Wingdings 2" pitchFamily="18" charset="2"/>
        <a:buChar char=""/>
        <a:defRPr kumimoji="1" sz="1350" kern="1200">
          <a:solidFill>
            <a:schemeClr val="tx1">
              <a:lumMod val="65000"/>
              <a:lumOff val="35000"/>
            </a:schemeClr>
          </a:solidFill>
          <a:latin typeface="+mn-lt"/>
          <a:ea typeface="+mn-ea"/>
          <a:cs typeface="+mn-cs"/>
        </a:defRPr>
      </a:lvl2pPr>
      <a:lvl3pPr marL="857250" indent="-137160" algn="l" defTabSz="685800" rtl="0" eaLnBrk="1" latinLnBrk="0" hangingPunct="1">
        <a:lnSpc>
          <a:spcPct val="90000"/>
        </a:lnSpc>
        <a:spcBef>
          <a:spcPts val="188"/>
        </a:spcBef>
        <a:spcAft>
          <a:spcPts val="188"/>
        </a:spcAft>
        <a:buClr>
          <a:schemeClr val="accent1"/>
        </a:buClr>
        <a:buFont typeface="Wingdings 2" pitchFamily="18" charset="2"/>
        <a:buChar char=""/>
        <a:defRPr kumimoji="1" sz="1200" kern="1200">
          <a:solidFill>
            <a:schemeClr val="tx1">
              <a:lumMod val="65000"/>
              <a:lumOff val="35000"/>
            </a:schemeClr>
          </a:solidFill>
          <a:latin typeface="+mn-lt"/>
          <a:ea typeface="+mn-ea"/>
          <a:cs typeface="+mn-cs"/>
        </a:defRPr>
      </a:lvl3pPr>
      <a:lvl4pPr marL="1200150" indent="-137160" algn="l" defTabSz="685800" rtl="0" eaLnBrk="1" latinLnBrk="0" hangingPunct="1">
        <a:lnSpc>
          <a:spcPct val="90000"/>
        </a:lnSpc>
        <a:spcBef>
          <a:spcPts val="188"/>
        </a:spcBef>
        <a:spcAft>
          <a:spcPts val="188"/>
        </a:spcAft>
        <a:buClr>
          <a:schemeClr val="accent1"/>
        </a:buClr>
        <a:buFont typeface="Wingdings 2" pitchFamily="18" charset="2"/>
        <a:buChar char=""/>
        <a:defRPr kumimoji="1" sz="1050" kern="1200">
          <a:solidFill>
            <a:schemeClr val="tx1">
              <a:lumMod val="65000"/>
              <a:lumOff val="35000"/>
            </a:schemeClr>
          </a:solidFill>
          <a:latin typeface="+mn-lt"/>
          <a:ea typeface="+mn-ea"/>
          <a:cs typeface="+mn-cs"/>
        </a:defRPr>
      </a:lvl4pPr>
      <a:lvl5pPr marL="1543050" indent="-137160" algn="l" defTabSz="685800" rtl="0" eaLnBrk="1" latinLnBrk="0" hangingPunct="1">
        <a:lnSpc>
          <a:spcPct val="90000"/>
        </a:lnSpc>
        <a:spcBef>
          <a:spcPts val="188"/>
        </a:spcBef>
        <a:spcAft>
          <a:spcPts val="188"/>
        </a:spcAft>
        <a:buClr>
          <a:schemeClr val="accent1"/>
        </a:buClr>
        <a:buFont typeface="Wingdings 2" pitchFamily="18" charset="2"/>
        <a:buChar char=""/>
        <a:defRPr kumimoji="1" sz="1050" kern="1200">
          <a:solidFill>
            <a:schemeClr val="tx1">
              <a:lumMod val="65000"/>
              <a:lumOff val="35000"/>
            </a:schemeClr>
          </a:solidFill>
          <a:latin typeface="+mn-lt"/>
          <a:ea typeface="+mn-ea"/>
          <a:cs typeface="+mn-cs"/>
        </a:defRPr>
      </a:lvl5pPr>
      <a:lvl6pPr marL="1885950" indent="-171450" algn="l" defTabSz="685800" rtl="0" eaLnBrk="1" latinLnBrk="0" hangingPunct="1">
        <a:lnSpc>
          <a:spcPct val="90000"/>
        </a:lnSpc>
        <a:spcBef>
          <a:spcPts val="188"/>
        </a:spcBef>
        <a:spcAft>
          <a:spcPts val="188"/>
        </a:spcAft>
        <a:buClr>
          <a:schemeClr val="accent1"/>
        </a:buClr>
        <a:buFont typeface="Wingdings 2" pitchFamily="18" charset="2"/>
        <a:buChar char=""/>
        <a:defRPr kumimoji="1" sz="1050" kern="1200">
          <a:solidFill>
            <a:schemeClr val="tx1">
              <a:lumMod val="65000"/>
              <a:lumOff val="35000"/>
            </a:schemeClr>
          </a:solidFill>
          <a:latin typeface="+mn-lt"/>
          <a:ea typeface="+mn-ea"/>
          <a:cs typeface="+mn-cs"/>
        </a:defRPr>
      </a:lvl6pPr>
      <a:lvl7pPr marL="2228850" indent="-171450" algn="l" defTabSz="685800" rtl="0" eaLnBrk="1" latinLnBrk="0" hangingPunct="1">
        <a:lnSpc>
          <a:spcPct val="90000"/>
        </a:lnSpc>
        <a:spcBef>
          <a:spcPts val="188"/>
        </a:spcBef>
        <a:spcAft>
          <a:spcPts val="188"/>
        </a:spcAft>
        <a:buClr>
          <a:schemeClr val="accent1"/>
        </a:buClr>
        <a:buFont typeface="Wingdings 2" pitchFamily="18" charset="2"/>
        <a:buChar char=""/>
        <a:defRPr kumimoji="1" sz="1050" kern="1200">
          <a:solidFill>
            <a:schemeClr val="tx1">
              <a:lumMod val="65000"/>
              <a:lumOff val="35000"/>
            </a:schemeClr>
          </a:solidFill>
          <a:latin typeface="+mn-lt"/>
          <a:ea typeface="+mn-ea"/>
          <a:cs typeface="+mn-cs"/>
        </a:defRPr>
      </a:lvl7pPr>
      <a:lvl8pPr marL="2571750" indent="-171450" algn="l" defTabSz="685800" rtl="0" eaLnBrk="1" latinLnBrk="0" hangingPunct="1">
        <a:lnSpc>
          <a:spcPct val="90000"/>
        </a:lnSpc>
        <a:spcBef>
          <a:spcPts val="188"/>
        </a:spcBef>
        <a:spcAft>
          <a:spcPts val="188"/>
        </a:spcAft>
        <a:buClr>
          <a:schemeClr val="accent1"/>
        </a:buClr>
        <a:buFont typeface="Wingdings 2" pitchFamily="18" charset="2"/>
        <a:buChar char=""/>
        <a:defRPr kumimoji="1" sz="1050" kern="1200">
          <a:solidFill>
            <a:schemeClr val="tx1">
              <a:lumMod val="65000"/>
              <a:lumOff val="35000"/>
            </a:schemeClr>
          </a:solidFill>
          <a:latin typeface="+mn-lt"/>
          <a:ea typeface="+mn-ea"/>
          <a:cs typeface="+mn-cs"/>
        </a:defRPr>
      </a:lvl8pPr>
      <a:lvl9pPr marL="2914650" indent="-171450" algn="l" defTabSz="685800" rtl="0" eaLnBrk="1" latinLnBrk="0" hangingPunct="1">
        <a:lnSpc>
          <a:spcPct val="90000"/>
        </a:lnSpc>
        <a:spcBef>
          <a:spcPts val="188"/>
        </a:spcBef>
        <a:spcAft>
          <a:spcPts val="188"/>
        </a:spcAft>
        <a:buClr>
          <a:schemeClr val="accent1"/>
        </a:buClr>
        <a:buFont typeface="Wingdings 2" pitchFamily="18" charset="2"/>
        <a:buChar char=""/>
        <a:defRPr kumimoji="1" sz="1050" kern="120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8.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02DA23-4365-4FB8-A261-5422456B0E51}"/>
              </a:ext>
            </a:extLst>
          </p:cNvPr>
          <p:cNvSpPr>
            <a:spLocks noGrp="1"/>
          </p:cNvSpPr>
          <p:nvPr>
            <p:ph type="ctrTitle"/>
          </p:nvPr>
        </p:nvSpPr>
        <p:spPr>
          <a:xfrm>
            <a:off x="251520" y="2406170"/>
            <a:ext cx="6269728" cy="2239477"/>
          </a:xfrm>
        </p:spPr>
        <p:txBody>
          <a:bodyPr>
            <a:noAutofit/>
          </a:bodyPr>
          <a:lstStyle/>
          <a:p>
            <a:pPr>
              <a:lnSpc>
                <a:spcPct val="130000"/>
              </a:lnSpc>
            </a:pPr>
            <a:r>
              <a:rPr lang="en-US" altLang="ja-JP" sz="2400" b="1" dirty="0">
                <a:latin typeface="メイリオ" panose="020B0604030504040204" pitchFamily="50" charset="-128"/>
                <a:ea typeface="メイリオ" panose="020B0604030504040204" pitchFamily="50" charset="-128"/>
              </a:rPr>
              <a:t>2024</a:t>
            </a:r>
            <a:r>
              <a:rPr lang="ja-JP" altLang="en-US" sz="2400" b="1" dirty="0">
                <a:latin typeface="メイリオ" panose="020B0604030504040204" pitchFamily="50" charset="-128"/>
                <a:ea typeface="メイリオ" panose="020B0604030504040204" pitchFamily="50" charset="-128"/>
              </a:rPr>
              <a:t>年度</a:t>
            </a:r>
            <a:br>
              <a:rPr lang="en-US" altLang="ja-JP" sz="3600" b="1" dirty="0">
                <a:latin typeface="メイリオ" panose="020B0604030504040204" pitchFamily="50" charset="-128"/>
                <a:ea typeface="メイリオ" panose="020B0604030504040204" pitchFamily="50" charset="-128"/>
              </a:rPr>
            </a:br>
            <a:r>
              <a:rPr lang="ja-JP" altLang="en-US" sz="3600" b="1" dirty="0">
                <a:latin typeface="メイリオ" panose="020B0604030504040204" pitchFamily="50" charset="-128"/>
                <a:ea typeface="メイリオ" panose="020B0604030504040204" pitchFamily="50" charset="-128"/>
              </a:rPr>
              <a:t>　　埼玉県教育局財形募集</a:t>
            </a:r>
            <a:br>
              <a:rPr lang="en-US" altLang="ja-JP" sz="3600" b="1" dirty="0">
                <a:latin typeface="メイリオ" panose="020B0604030504040204" pitchFamily="50" charset="-128"/>
                <a:ea typeface="メイリオ" panose="020B0604030504040204" pitchFamily="50" charset="-128"/>
              </a:rPr>
            </a:br>
            <a:r>
              <a:rPr lang="ja-JP" altLang="en-US" sz="3600" b="1" dirty="0">
                <a:latin typeface="メイリオ" panose="020B0604030504040204" pitchFamily="50" charset="-128"/>
                <a:ea typeface="メイリオ" panose="020B0604030504040204" pitchFamily="50" charset="-128"/>
              </a:rPr>
              <a:t>　　　　　取組み報告</a:t>
            </a:r>
          </a:p>
        </p:txBody>
      </p:sp>
      <p:sp>
        <p:nvSpPr>
          <p:cNvPr id="3" name="字幕 2">
            <a:extLst>
              <a:ext uri="{FF2B5EF4-FFF2-40B4-BE49-F238E27FC236}">
                <a16:creationId xmlns:a16="http://schemas.microsoft.com/office/drawing/2014/main" id="{E05A5F51-6617-41FE-B277-0DDB2869C1F5}"/>
              </a:ext>
            </a:extLst>
          </p:cNvPr>
          <p:cNvSpPr>
            <a:spLocks noGrp="1"/>
          </p:cNvSpPr>
          <p:nvPr>
            <p:ph type="subTitle" idx="1"/>
          </p:nvPr>
        </p:nvSpPr>
        <p:spPr>
          <a:xfrm>
            <a:off x="3598224" y="5336801"/>
            <a:ext cx="3182144" cy="396455"/>
          </a:xfrm>
        </p:spPr>
        <p:txBody>
          <a:bodyPr>
            <a:normAutofit/>
          </a:bodyPr>
          <a:lstStyle/>
          <a:p>
            <a:r>
              <a:rPr lang="ja-JP" altLang="en-US" sz="2000" dirty="0">
                <a:solidFill>
                  <a:schemeClr val="bg1"/>
                </a:solidFill>
                <a:latin typeface="Meiryo UI" panose="020B0604030504040204" pitchFamily="50" charset="-128"/>
                <a:ea typeface="Meiryo UI" panose="020B0604030504040204" pitchFamily="50" charset="-128"/>
              </a:rPr>
              <a:t>中央労働金庫 埼玉県本部</a:t>
            </a:r>
            <a:endParaRPr lang="en-US" altLang="ja-JP" sz="2000" dirty="0">
              <a:solidFill>
                <a:schemeClr val="bg1"/>
              </a:solidFill>
              <a:latin typeface="Meiryo UI" panose="020B0604030504040204" pitchFamily="50" charset="-128"/>
              <a:ea typeface="Meiryo UI" panose="020B0604030504040204" pitchFamily="50" charset="-128"/>
            </a:endParaRPr>
          </a:p>
        </p:txBody>
      </p:sp>
      <p:sp>
        <p:nvSpPr>
          <p:cNvPr id="4" name="字幕 2">
            <a:extLst>
              <a:ext uri="{FF2B5EF4-FFF2-40B4-BE49-F238E27FC236}">
                <a16:creationId xmlns:a16="http://schemas.microsoft.com/office/drawing/2014/main" id="{B59A0C63-C4B0-480B-B753-0AEA29D564F4}"/>
              </a:ext>
            </a:extLst>
          </p:cNvPr>
          <p:cNvSpPr txBox="1">
            <a:spLocks/>
          </p:cNvSpPr>
          <p:nvPr/>
        </p:nvSpPr>
        <p:spPr>
          <a:xfrm>
            <a:off x="4482603" y="5733256"/>
            <a:ext cx="2249637" cy="396455"/>
          </a:xfrm>
          <a:prstGeom prst="rect">
            <a:avLst/>
          </a:prstGeom>
        </p:spPr>
        <p:txBody>
          <a:bodyPr vert="horz" lIns="68580" tIns="34290" rIns="68580" bIns="34290" rtlCol="0" anchor="t">
            <a:noAutofit/>
          </a:bodyPr>
          <a:lstStyle>
            <a:lvl1pPr marL="0" indent="0" algn="l" defTabSz="914400" rtl="0" eaLnBrk="1" latinLnBrk="0" hangingPunct="1">
              <a:lnSpc>
                <a:spcPct val="90000"/>
              </a:lnSpc>
              <a:spcBef>
                <a:spcPts val="1200"/>
              </a:spcBef>
              <a:buClr>
                <a:schemeClr val="accent1"/>
              </a:buClr>
              <a:buFont typeface="Wingdings 2" pitchFamily="18" charset="2"/>
              <a:buNone/>
              <a:defRPr kumimoji="1" sz="2200" kern="1200" cap="none" spc="0" baseline="0">
                <a:solidFill>
                  <a:schemeClr val="accent1">
                    <a:lumMod val="20000"/>
                    <a:lumOff val="80000"/>
                  </a:schemeClr>
                </a:solidFill>
                <a:latin typeface="+mn-lt"/>
                <a:ea typeface="+mn-ea"/>
                <a:cs typeface="+mn-cs"/>
              </a:defRPr>
            </a:lvl1pPr>
            <a:lvl2pPr marL="457200" indent="0" algn="ctr" defTabSz="914400" rtl="0" eaLnBrk="1" latinLnBrk="0" hangingPunct="1">
              <a:lnSpc>
                <a:spcPct val="90000"/>
              </a:lnSpc>
              <a:spcBef>
                <a:spcPts val="250"/>
              </a:spcBef>
              <a:spcAft>
                <a:spcPts val="250"/>
              </a:spcAft>
              <a:buClr>
                <a:schemeClr val="accent1"/>
              </a:buClr>
              <a:buFont typeface="Wingdings 2" pitchFamily="18" charset="2"/>
              <a:buNone/>
              <a:defRPr kumimoji="1" sz="2200" kern="1200">
                <a:solidFill>
                  <a:schemeClr val="tx1">
                    <a:lumMod val="65000"/>
                    <a:lumOff val="35000"/>
                  </a:schemeClr>
                </a:solidFill>
                <a:latin typeface="+mn-lt"/>
                <a:ea typeface="+mn-ea"/>
                <a:cs typeface="+mn-cs"/>
              </a:defRPr>
            </a:lvl2pPr>
            <a:lvl3pPr marL="914400" indent="0" algn="ctr" defTabSz="914400" rtl="0" eaLnBrk="1" latinLnBrk="0" hangingPunct="1">
              <a:lnSpc>
                <a:spcPct val="90000"/>
              </a:lnSpc>
              <a:spcBef>
                <a:spcPts val="250"/>
              </a:spcBef>
              <a:spcAft>
                <a:spcPts val="250"/>
              </a:spcAft>
              <a:buClr>
                <a:schemeClr val="accent1"/>
              </a:buClr>
              <a:buFont typeface="Wingdings 2" pitchFamily="18" charset="2"/>
              <a:buNone/>
              <a:defRPr kumimoji="1" sz="2200" kern="1200">
                <a:solidFill>
                  <a:schemeClr val="tx1">
                    <a:lumMod val="65000"/>
                    <a:lumOff val="35000"/>
                  </a:schemeClr>
                </a:solidFill>
                <a:latin typeface="+mn-lt"/>
                <a:ea typeface="+mn-ea"/>
                <a:cs typeface="+mn-cs"/>
              </a:defRPr>
            </a:lvl3pPr>
            <a:lvl4pPr marL="1371600" indent="0" algn="ctr" defTabSz="914400" rtl="0" eaLnBrk="1" latinLnBrk="0" hangingPunct="1">
              <a:lnSpc>
                <a:spcPct val="90000"/>
              </a:lnSpc>
              <a:spcBef>
                <a:spcPts val="250"/>
              </a:spcBef>
              <a:spcAft>
                <a:spcPts val="250"/>
              </a:spcAft>
              <a:buClr>
                <a:schemeClr val="accent1"/>
              </a:buClr>
              <a:buFont typeface="Wingdings 2" pitchFamily="18" charset="2"/>
              <a:buNone/>
              <a:defRPr kumimoji="1" sz="2000" kern="1200">
                <a:solidFill>
                  <a:schemeClr val="tx1">
                    <a:lumMod val="65000"/>
                    <a:lumOff val="35000"/>
                  </a:schemeClr>
                </a:solidFill>
                <a:latin typeface="+mn-lt"/>
                <a:ea typeface="+mn-ea"/>
                <a:cs typeface="+mn-cs"/>
              </a:defRPr>
            </a:lvl4pPr>
            <a:lvl5pPr marL="1828800" indent="0" algn="ctr" defTabSz="914400" rtl="0" eaLnBrk="1" latinLnBrk="0" hangingPunct="1">
              <a:lnSpc>
                <a:spcPct val="90000"/>
              </a:lnSpc>
              <a:spcBef>
                <a:spcPts val="250"/>
              </a:spcBef>
              <a:spcAft>
                <a:spcPts val="250"/>
              </a:spcAft>
              <a:buClr>
                <a:schemeClr val="accent1"/>
              </a:buClr>
              <a:buFont typeface="Wingdings 2" pitchFamily="18" charset="2"/>
              <a:buNone/>
              <a:defRPr kumimoji="1" sz="2000" kern="1200">
                <a:solidFill>
                  <a:schemeClr val="tx1">
                    <a:lumMod val="65000"/>
                    <a:lumOff val="35000"/>
                  </a:schemeClr>
                </a:solidFill>
                <a:latin typeface="+mn-lt"/>
                <a:ea typeface="+mn-ea"/>
                <a:cs typeface="+mn-cs"/>
              </a:defRPr>
            </a:lvl5pPr>
            <a:lvl6pPr marL="2286000" indent="0" algn="ctr" defTabSz="914400" rtl="0" eaLnBrk="1" latinLnBrk="0" hangingPunct="1">
              <a:lnSpc>
                <a:spcPct val="90000"/>
              </a:lnSpc>
              <a:spcBef>
                <a:spcPts val="250"/>
              </a:spcBef>
              <a:spcAft>
                <a:spcPts val="250"/>
              </a:spcAft>
              <a:buClr>
                <a:schemeClr val="accent1"/>
              </a:buClr>
              <a:buFont typeface="Wingdings 2" pitchFamily="18" charset="2"/>
              <a:buNone/>
              <a:defRPr kumimoji="1" sz="2000" kern="1200">
                <a:solidFill>
                  <a:schemeClr val="tx1">
                    <a:lumMod val="65000"/>
                    <a:lumOff val="35000"/>
                  </a:schemeClr>
                </a:solidFill>
                <a:latin typeface="+mn-lt"/>
                <a:ea typeface="+mn-ea"/>
                <a:cs typeface="+mn-cs"/>
              </a:defRPr>
            </a:lvl6pPr>
            <a:lvl7pPr marL="2743200" indent="0" algn="ctr" defTabSz="914400" rtl="0" eaLnBrk="1" latinLnBrk="0" hangingPunct="1">
              <a:lnSpc>
                <a:spcPct val="90000"/>
              </a:lnSpc>
              <a:spcBef>
                <a:spcPts val="250"/>
              </a:spcBef>
              <a:spcAft>
                <a:spcPts val="250"/>
              </a:spcAft>
              <a:buClr>
                <a:schemeClr val="accent1"/>
              </a:buClr>
              <a:buFont typeface="Wingdings 2" pitchFamily="18" charset="2"/>
              <a:buNone/>
              <a:defRPr kumimoji="1" sz="2000" kern="1200">
                <a:solidFill>
                  <a:schemeClr val="tx1">
                    <a:lumMod val="65000"/>
                    <a:lumOff val="35000"/>
                  </a:schemeClr>
                </a:solidFill>
                <a:latin typeface="+mn-lt"/>
                <a:ea typeface="+mn-ea"/>
                <a:cs typeface="+mn-cs"/>
              </a:defRPr>
            </a:lvl7pPr>
            <a:lvl8pPr marL="3200400" indent="0" algn="ctr" defTabSz="914400" rtl="0" eaLnBrk="1" latinLnBrk="0" hangingPunct="1">
              <a:lnSpc>
                <a:spcPct val="90000"/>
              </a:lnSpc>
              <a:spcBef>
                <a:spcPts val="250"/>
              </a:spcBef>
              <a:spcAft>
                <a:spcPts val="250"/>
              </a:spcAft>
              <a:buClr>
                <a:schemeClr val="accent1"/>
              </a:buClr>
              <a:buFont typeface="Wingdings 2" pitchFamily="18" charset="2"/>
              <a:buNone/>
              <a:defRPr kumimoji="1" sz="2000" kern="1200">
                <a:solidFill>
                  <a:schemeClr val="tx1">
                    <a:lumMod val="65000"/>
                    <a:lumOff val="35000"/>
                  </a:schemeClr>
                </a:solidFill>
                <a:latin typeface="+mn-lt"/>
                <a:ea typeface="+mn-ea"/>
                <a:cs typeface="+mn-cs"/>
              </a:defRPr>
            </a:lvl8pPr>
            <a:lvl9pPr marL="3657600" indent="0" algn="ctr" defTabSz="914400" rtl="0" eaLnBrk="1" latinLnBrk="0" hangingPunct="1">
              <a:lnSpc>
                <a:spcPct val="90000"/>
              </a:lnSpc>
              <a:spcBef>
                <a:spcPts val="250"/>
              </a:spcBef>
              <a:spcAft>
                <a:spcPts val="250"/>
              </a:spcAft>
              <a:buClr>
                <a:schemeClr val="accent1"/>
              </a:buClr>
              <a:buFont typeface="Wingdings 2" pitchFamily="18" charset="2"/>
              <a:buNone/>
              <a:defRPr kumimoji="1" sz="2000" kern="1200">
                <a:solidFill>
                  <a:schemeClr val="tx1">
                    <a:lumMod val="65000"/>
                    <a:lumOff val="35000"/>
                  </a:schemeClr>
                </a:solidFill>
                <a:latin typeface="+mn-lt"/>
                <a:ea typeface="+mn-ea"/>
                <a:cs typeface="+mn-cs"/>
              </a:defRPr>
            </a:lvl9pPr>
          </a:lstStyle>
          <a:p>
            <a:pPr algn="ctr" fontAlgn="auto">
              <a:spcAft>
                <a:spcPts val="0"/>
              </a:spcAft>
              <a:buClr>
                <a:srgbClr val="4F81BD"/>
              </a:buClr>
            </a:pPr>
            <a:r>
              <a:rPr lang="en-US" altLang="ja-JP" sz="1800" dirty="0">
                <a:solidFill>
                  <a:schemeClr val="bg1"/>
                </a:solidFill>
                <a:latin typeface="Meiryo UI" panose="020B0604030504040204" pitchFamily="50" charset="-128"/>
                <a:ea typeface="Meiryo UI" panose="020B0604030504040204" pitchFamily="50" charset="-128"/>
              </a:rPr>
              <a:t>2024</a:t>
            </a:r>
            <a:r>
              <a:rPr lang="ja-JP" altLang="en-US" sz="1800" dirty="0">
                <a:solidFill>
                  <a:schemeClr val="bg1"/>
                </a:solidFill>
                <a:latin typeface="Meiryo UI" panose="020B0604030504040204" pitchFamily="50" charset="-128"/>
                <a:ea typeface="Meiryo UI" panose="020B0604030504040204" pitchFamily="50" charset="-128"/>
              </a:rPr>
              <a:t>年</a:t>
            </a:r>
            <a:r>
              <a:rPr lang="en-US" altLang="ja-JP" sz="1800" dirty="0">
                <a:solidFill>
                  <a:schemeClr val="bg1"/>
                </a:solidFill>
                <a:latin typeface="Meiryo UI" panose="020B0604030504040204" pitchFamily="50" charset="-128"/>
                <a:ea typeface="Meiryo UI" panose="020B0604030504040204" pitchFamily="50" charset="-128"/>
              </a:rPr>
              <a:t>9</a:t>
            </a:r>
            <a:r>
              <a:rPr lang="ja-JP" altLang="en-US" sz="1800" dirty="0">
                <a:solidFill>
                  <a:schemeClr val="bg1"/>
                </a:solidFill>
                <a:latin typeface="Meiryo UI" panose="020B0604030504040204" pitchFamily="50" charset="-128"/>
                <a:ea typeface="Meiryo UI" panose="020B0604030504040204" pitchFamily="50" charset="-128"/>
              </a:rPr>
              <a:t>月</a:t>
            </a:r>
            <a:r>
              <a:rPr lang="en-US" altLang="ja-JP" sz="1800" dirty="0">
                <a:solidFill>
                  <a:schemeClr val="bg1"/>
                </a:solidFill>
                <a:latin typeface="Meiryo UI" panose="020B0604030504040204" pitchFamily="50" charset="-128"/>
                <a:ea typeface="Meiryo UI" panose="020B0604030504040204" pitchFamily="50" charset="-128"/>
              </a:rPr>
              <a:t>18</a:t>
            </a:r>
            <a:r>
              <a:rPr lang="ja-JP" altLang="en-US" sz="1800" dirty="0">
                <a:solidFill>
                  <a:schemeClr val="bg1"/>
                </a:solidFill>
                <a:latin typeface="Meiryo UI" panose="020B0604030504040204" pitchFamily="50" charset="-128"/>
                <a:ea typeface="Meiryo UI" panose="020B0604030504040204" pitchFamily="50" charset="-128"/>
              </a:rPr>
              <a:t>日</a:t>
            </a:r>
            <a:endParaRPr lang="en-US" altLang="ja-JP" sz="1800" dirty="0">
              <a:solidFill>
                <a:schemeClr val="bg1"/>
              </a:solidFill>
              <a:latin typeface="Meiryo UI" panose="020B0604030504040204" pitchFamily="50" charset="-128"/>
              <a:ea typeface="Meiryo UI" panose="020B0604030504040204" pitchFamily="50" charset="-128"/>
            </a:endParaRPr>
          </a:p>
        </p:txBody>
      </p:sp>
      <p:sp>
        <p:nvSpPr>
          <p:cNvPr id="5" name="字幕 2">
            <a:extLst>
              <a:ext uri="{FF2B5EF4-FFF2-40B4-BE49-F238E27FC236}">
                <a16:creationId xmlns:a16="http://schemas.microsoft.com/office/drawing/2014/main" id="{C9A2A9DB-C78F-45C1-82B2-2F98236C5EAE}"/>
              </a:ext>
            </a:extLst>
          </p:cNvPr>
          <p:cNvSpPr txBox="1">
            <a:spLocks/>
          </p:cNvSpPr>
          <p:nvPr/>
        </p:nvSpPr>
        <p:spPr>
          <a:xfrm>
            <a:off x="251520" y="1320937"/>
            <a:ext cx="4028913" cy="704002"/>
          </a:xfrm>
          <a:prstGeom prst="rect">
            <a:avLst/>
          </a:prstGeom>
        </p:spPr>
        <p:txBody>
          <a:bodyPr vert="horz" lIns="68580" tIns="34290" rIns="68580" bIns="34290" rtlCol="0" anchor="t">
            <a:noAutofit/>
          </a:bodyPr>
          <a:lstStyle>
            <a:lvl1pPr marL="0" indent="0" algn="l" defTabSz="914400" rtl="0" eaLnBrk="1" latinLnBrk="0" hangingPunct="1">
              <a:lnSpc>
                <a:spcPct val="90000"/>
              </a:lnSpc>
              <a:spcBef>
                <a:spcPts val="1200"/>
              </a:spcBef>
              <a:buClr>
                <a:schemeClr val="accent1"/>
              </a:buClr>
              <a:buFont typeface="Wingdings 2" pitchFamily="18" charset="2"/>
              <a:buNone/>
              <a:defRPr kumimoji="1" sz="2200" kern="1200" cap="none" spc="0" baseline="0">
                <a:solidFill>
                  <a:schemeClr val="accent1">
                    <a:lumMod val="20000"/>
                    <a:lumOff val="80000"/>
                  </a:schemeClr>
                </a:solidFill>
                <a:latin typeface="+mn-lt"/>
                <a:ea typeface="+mn-ea"/>
                <a:cs typeface="+mn-cs"/>
              </a:defRPr>
            </a:lvl1pPr>
            <a:lvl2pPr marL="457200" indent="0" algn="ctr" defTabSz="914400" rtl="0" eaLnBrk="1" latinLnBrk="0" hangingPunct="1">
              <a:lnSpc>
                <a:spcPct val="90000"/>
              </a:lnSpc>
              <a:spcBef>
                <a:spcPts val="250"/>
              </a:spcBef>
              <a:spcAft>
                <a:spcPts val="250"/>
              </a:spcAft>
              <a:buClr>
                <a:schemeClr val="accent1"/>
              </a:buClr>
              <a:buFont typeface="Wingdings 2" pitchFamily="18" charset="2"/>
              <a:buNone/>
              <a:defRPr kumimoji="1" sz="2200" kern="1200">
                <a:solidFill>
                  <a:schemeClr val="tx1">
                    <a:lumMod val="65000"/>
                    <a:lumOff val="35000"/>
                  </a:schemeClr>
                </a:solidFill>
                <a:latin typeface="+mn-lt"/>
                <a:ea typeface="+mn-ea"/>
                <a:cs typeface="+mn-cs"/>
              </a:defRPr>
            </a:lvl2pPr>
            <a:lvl3pPr marL="914400" indent="0" algn="ctr" defTabSz="914400" rtl="0" eaLnBrk="1" latinLnBrk="0" hangingPunct="1">
              <a:lnSpc>
                <a:spcPct val="90000"/>
              </a:lnSpc>
              <a:spcBef>
                <a:spcPts val="250"/>
              </a:spcBef>
              <a:spcAft>
                <a:spcPts val="250"/>
              </a:spcAft>
              <a:buClr>
                <a:schemeClr val="accent1"/>
              </a:buClr>
              <a:buFont typeface="Wingdings 2" pitchFamily="18" charset="2"/>
              <a:buNone/>
              <a:defRPr kumimoji="1" sz="2200" kern="1200">
                <a:solidFill>
                  <a:schemeClr val="tx1">
                    <a:lumMod val="65000"/>
                    <a:lumOff val="35000"/>
                  </a:schemeClr>
                </a:solidFill>
                <a:latin typeface="+mn-lt"/>
                <a:ea typeface="+mn-ea"/>
                <a:cs typeface="+mn-cs"/>
              </a:defRPr>
            </a:lvl3pPr>
            <a:lvl4pPr marL="1371600" indent="0" algn="ctr" defTabSz="914400" rtl="0" eaLnBrk="1" latinLnBrk="0" hangingPunct="1">
              <a:lnSpc>
                <a:spcPct val="90000"/>
              </a:lnSpc>
              <a:spcBef>
                <a:spcPts val="250"/>
              </a:spcBef>
              <a:spcAft>
                <a:spcPts val="250"/>
              </a:spcAft>
              <a:buClr>
                <a:schemeClr val="accent1"/>
              </a:buClr>
              <a:buFont typeface="Wingdings 2" pitchFamily="18" charset="2"/>
              <a:buNone/>
              <a:defRPr kumimoji="1" sz="2000" kern="1200">
                <a:solidFill>
                  <a:schemeClr val="tx1">
                    <a:lumMod val="65000"/>
                    <a:lumOff val="35000"/>
                  </a:schemeClr>
                </a:solidFill>
                <a:latin typeface="+mn-lt"/>
                <a:ea typeface="+mn-ea"/>
                <a:cs typeface="+mn-cs"/>
              </a:defRPr>
            </a:lvl4pPr>
            <a:lvl5pPr marL="1828800" indent="0" algn="ctr" defTabSz="914400" rtl="0" eaLnBrk="1" latinLnBrk="0" hangingPunct="1">
              <a:lnSpc>
                <a:spcPct val="90000"/>
              </a:lnSpc>
              <a:spcBef>
                <a:spcPts val="250"/>
              </a:spcBef>
              <a:spcAft>
                <a:spcPts val="250"/>
              </a:spcAft>
              <a:buClr>
                <a:schemeClr val="accent1"/>
              </a:buClr>
              <a:buFont typeface="Wingdings 2" pitchFamily="18" charset="2"/>
              <a:buNone/>
              <a:defRPr kumimoji="1" sz="2000" kern="1200">
                <a:solidFill>
                  <a:schemeClr val="tx1">
                    <a:lumMod val="65000"/>
                    <a:lumOff val="35000"/>
                  </a:schemeClr>
                </a:solidFill>
                <a:latin typeface="+mn-lt"/>
                <a:ea typeface="+mn-ea"/>
                <a:cs typeface="+mn-cs"/>
              </a:defRPr>
            </a:lvl5pPr>
            <a:lvl6pPr marL="2286000" indent="0" algn="ctr" defTabSz="914400" rtl="0" eaLnBrk="1" latinLnBrk="0" hangingPunct="1">
              <a:lnSpc>
                <a:spcPct val="90000"/>
              </a:lnSpc>
              <a:spcBef>
                <a:spcPts val="250"/>
              </a:spcBef>
              <a:spcAft>
                <a:spcPts val="250"/>
              </a:spcAft>
              <a:buClr>
                <a:schemeClr val="accent1"/>
              </a:buClr>
              <a:buFont typeface="Wingdings 2" pitchFamily="18" charset="2"/>
              <a:buNone/>
              <a:defRPr kumimoji="1" sz="2000" kern="1200">
                <a:solidFill>
                  <a:schemeClr val="tx1">
                    <a:lumMod val="65000"/>
                    <a:lumOff val="35000"/>
                  </a:schemeClr>
                </a:solidFill>
                <a:latin typeface="+mn-lt"/>
                <a:ea typeface="+mn-ea"/>
                <a:cs typeface="+mn-cs"/>
              </a:defRPr>
            </a:lvl6pPr>
            <a:lvl7pPr marL="2743200" indent="0" algn="ctr" defTabSz="914400" rtl="0" eaLnBrk="1" latinLnBrk="0" hangingPunct="1">
              <a:lnSpc>
                <a:spcPct val="90000"/>
              </a:lnSpc>
              <a:spcBef>
                <a:spcPts val="250"/>
              </a:spcBef>
              <a:spcAft>
                <a:spcPts val="250"/>
              </a:spcAft>
              <a:buClr>
                <a:schemeClr val="accent1"/>
              </a:buClr>
              <a:buFont typeface="Wingdings 2" pitchFamily="18" charset="2"/>
              <a:buNone/>
              <a:defRPr kumimoji="1" sz="2000" kern="1200">
                <a:solidFill>
                  <a:schemeClr val="tx1">
                    <a:lumMod val="65000"/>
                    <a:lumOff val="35000"/>
                  </a:schemeClr>
                </a:solidFill>
                <a:latin typeface="+mn-lt"/>
                <a:ea typeface="+mn-ea"/>
                <a:cs typeface="+mn-cs"/>
              </a:defRPr>
            </a:lvl7pPr>
            <a:lvl8pPr marL="3200400" indent="0" algn="ctr" defTabSz="914400" rtl="0" eaLnBrk="1" latinLnBrk="0" hangingPunct="1">
              <a:lnSpc>
                <a:spcPct val="90000"/>
              </a:lnSpc>
              <a:spcBef>
                <a:spcPts val="250"/>
              </a:spcBef>
              <a:spcAft>
                <a:spcPts val="250"/>
              </a:spcAft>
              <a:buClr>
                <a:schemeClr val="accent1"/>
              </a:buClr>
              <a:buFont typeface="Wingdings 2" pitchFamily="18" charset="2"/>
              <a:buNone/>
              <a:defRPr kumimoji="1" sz="2000" kern="1200">
                <a:solidFill>
                  <a:schemeClr val="tx1">
                    <a:lumMod val="65000"/>
                    <a:lumOff val="35000"/>
                  </a:schemeClr>
                </a:solidFill>
                <a:latin typeface="+mn-lt"/>
                <a:ea typeface="+mn-ea"/>
                <a:cs typeface="+mn-cs"/>
              </a:defRPr>
            </a:lvl8pPr>
            <a:lvl9pPr marL="3657600" indent="0" algn="ctr" defTabSz="914400" rtl="0" eaLnBrk="1" latinLnBrk="0" hangingPunct="1">
              <a:lnSpc>
                <a:spcPct val="90000"/>
              </a:lnSpc>
              <a:spcBef>
                <a:spcPts val="250"/>
              </a:spcBef>
              <a:spcAft>
                <a:spcPts val="250"/>
              </a:spcAft>
              <a:buClr>
                <a:schemeClr val="accent1"/>
              </a:buClr>
              <a:buFont typeface="Wingdings 2" pitchFamily="18" charset="2"/>
              <a:buNone/>
              <a:defRPr kumimoji="1" sz="2000" kern="1200">
                <a:solidFill>
                  <a:schemeClr val="tx1">
                    <a:lumMod val="65000"/>
                    <a:lumOff val="35000"/>
                  </a:schemeClr>
                </a:solidFill>
                <a:latin typeface="+mn-lt"/>
                <a:ea typeface="+mn-ea"/>
                <a:cs typeface="+mn-cs"/>
              </a:defRPr>
            </a:lvl9pPr>
          </a:lstStyle>
          <a:p>
            <a:pPr fontAlgn="auto">
              <a:spcAft>
                <a:spcPts val="0"/>
              </a:spcAft>
              <a:buClr>
                <a:srgbClr val="4F81BD"/>
              </a:buClr>
            </a:pPr>
            <a:r>
              <a:rPr lang="ja-JP" altLang="en-US" sz="1800" dirty="0">
                <a:solidFill>
                  <a:schemeClr val="bg1"/>
                </a:solidFill>
                <a:latin typeface="Meiryo UI" panose="020B0604030504040204" pitchFamily="50" charset="-128"/>
                <a:ea typeface="Meiryo UI" panose="020B0604030504040204" pitchFamily="50" charset="-128"/>
              </a:rPr>
              <a:t>埼玉県中学校長会</a:t>
            </a:r>
            <a:endParaRPr lang="en-US" altLang="ja-JP" sz="1800" dirty="0">
              <a:solidFill>
                <a:schemeClr val="bg1"/>
              </a:solidFill>
              <a:latin typeface="Meiryo UI" panose="020B0604030504040204" pitchFamily="50" charset="-128"/>
              <a:ea typeface="Meiryo UI" panose="020B0604030504040204" pitchFamily="50" charset="-128"/>
            </a:endParaRPr>
          </a:p>
          <a:p>
            <a:pPr fontAlgn="auto">
              <a:spcAft>
                <a:spcPts val="0"/>
              </a:spcAft>
              <a:buClr>
                <a:srgbClr val="4F81BD"/>
              </a:buClr>
            </a:pPr>
            <a:r>
              <a:rPr lang="ja-JP" altLang="en-US" sz="1800" dirty="0">
                <a:solidFill>
                  <a:schemeClr val="bg1"/>
                </a:solidFill>
                <a:latin typeface="Meiryo UI" panose="020B0604030504040204" pitchFamily="50" charset="-128"/>
                <a:ea typeface="Meiryo UI" panose="020B0604030504040204" pitchFamily="50" charset="-128"/>
              </a:rPr>
              <a:t>本部役員・常任理事、理事　様</a:t>
            </a:r>
            <a:endParaRPr lang="en-US" altLang="ja-JP" sz="1800" dirty="0">
              <a:solidFill>
                <a:schemeClr val="bg1"/>
              </a:solidFill>
              <a:latin typeface="Meiryo UI" panose="020B0604030504040204" pitchFamily="50" charset="-128"/>
              <a:ea typeface="Meiryo UI" panose="020B0604030504040204" pitchFamily="50" charset="-128"/>
            </a:endParaRPr>
          </a:p>
        </p:txBody>
      </p:sp>
      <p:pic>
        <p:nvPicPr>
          <p:cNvPr id="6" name="Picture 3" descr="ろうきんロゴ_ろうきんブルー"/>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48264" y="693627"/>
            <a:ext cx="2029772" cy="1089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5208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EE54AB-1E0A-450A-B64F-D5555DC8815F}"/>
              </a:ext>
            </a:extLst>
          </p:cNvPr>
          <p:cNvSpPr>
            <a:spLocks noGrp="1"/>
          </p:cNvSpPr>
          <p:nvPr>
            <p:ph type="title"/>
          </p:nvPr>
        </p:nvSpPr>
        <p:spPr/>
        <p:txBody>
          <a:bodyPr>
            <a:normAutofit/>
          </a:bodyPr>
          <a:lstStyle/>
          <a:p>
            <a:pPr>
              <a:lnSpc>
                <a:spcPct val="150000"/>
              </a:lnSpc>
            </a:pPr>
            <a:r>
              <a:rPr lang="ja-JP" altLang="en-US" sz="4500" b="1" dirty="0">
                <a:latin typeface="Meiryo UI" panose="020B0604030504040204" pitchFamily="50" charset="-128"/>
                <a:ea typeface="Meiryo UI" panose="020B0604030504040204" pitchFamily="50" charset="-128"/>
              </a:rPr>
              <a:t>はじめに</a:t>
            </a:r>
          </a:p>
        </p:txBody>
      </p:sp>
      <p:sp>
        <p:nvSpPr>
          <p:cNvPr id="3" name="コンテンツ プレースホルダー 2">
            <a:extLst>
              <a:ext uri="{FF2B5EF4-FFF2-40B4-BE49-F238E27FC236}">
                <a16:creationId xmlns:a16="http://schemas.microsoft.com/office/drawing/2014/main" id="{3FAA560D-9245-4577-BA39-B5EEA7AFD63A}"/>
              </a:ext>
            </a:extLst>
          </p:cNvPr>
          <p:cNvSpPr>
            <a:spLocks noGrp="1"/>
          </p:cNvSpPr>
          <p:nvPr>
            <p:ph idx="1"/>
          </p:nvPr>
        </p:nvSpPr>
        <p:spPr>
          <a:xfrm>
            <a:off x="2909333" y="764704"/>
            <a:ext cx="5613399" cy="5328592"/>
          </a:xfrm>
          <a:ln>
            <a:solidFill>
              <a:schemeClr val="accent1"/>
            </a:solidFill>
          </a:ln>
        </p:spPr>
        <p:txBody>
          <a:bodyPr>
            <a:noAutofit/>
          </a:bodyPr>
          <a:lstStyle/>
          <a:p>
            <a:pPr marL="0" indent="0">
              <a:lnSpc>
                <a:spcPct val="130000"/>
              </a:lnSpc>
              <a:buNone/>
            </a:pPr>
            <a:r>
              <a:rPr lang="ja-JP" altLang="en-US" sz="1800" dirty="0">
                <a:solidFill>
                  <a:schemeClr val="tx1">
                    <a:lumMod val="85000"/>
                    <a:lumOff val="15000"/>
                  </a:schemeClr>
                </a:solidFill>
                <a:latin typeface="Meiryo UI" panose="020B0604030504040204" pitchFamily="50" charset="-128"/>
                <a:ea typeface="Meiryo UI" panose="020B0604030504040204" pitchFamily="50" charset="-128"/>
              </a:rPr>
              <a:t>　皆様には</a:t>
            </a:r>
            <a:r>
              <a:rPr lang="en-US" altLang="ja-JP" sz="1800" dirty="0">
                <a:solidFill>
                  <a:schemeClr val="tx1">
                    <a:lumMod val="85000"/>
                    <a:lumOff val="15000"/>
                  </a:schemeClr>
                </a:solidFill>
                <a:latin typeface="Meiryo UI" panose="020B0604030504040204" pitchFamily="50" charset="-128"/>
                <a:ea typeface="Meiryo UI" panose="020B0604030504040204" pitchFamily="50" charset="-128"/>
              </a:rPr>
              <a:t>5</a:t>
            </a:r>
            <a:r>
              <a:rPr lang="ja-JP" altLang="en-US" sz="1800" dirty="0">
                <a:solidFill>
                  <a:schemeClr val="tx1">
                    <a:lumMod val="85000"/>
                    <a:lumOff val="15000"/>
                  </a:schemeClr>
                </a:solidFill>
                <a:latin typeface="Meiryo UI" panose="020B0604030504040204" pitchFamily="50" charset="-128"/>
                <a:ea typeface="Meiryo UI" panose="020B0604030504040204" pitchFamily="50" charset="-128"/>
              </a:rPr>
              <a:t>月に教職員の皆様への「資産形成のお役立ちに関するご提案」と題してご案内をさせていただきました。</a:t>
            </a:r>
            <a:endParaRPr lang="en-US" altLang="ja-JP" sz="1800" dirty="0">
              <a:solidFill>
                <a:schemeClr val="tx1">
                  <a:lumMod val="85000"/>
                  <a:lumOff val="15000"/>
                </a:schemeClr>
              </a:solidFill>
              <a:latin typeface="Meiryo UI" panose="020B0604030504040204" pitchFamily="50" charset="-128"/>
              <a:ea typeface="Meiryo UI" panose="020B0604030504040204" pitchFamily="50" charset="-128"/>
            </a:endParaRPr>
          </a:p>
          <a:p>
            <a:pPr marL="0" indent="0">
              <a:lnSpc>
                <a:spcPct val="130000"/>
              </a:lnSpc>
              <a:buNone/>
            </a:pPr>
            <a:r>
              <a:rPr lang="ja-JP" altLang="en-US" sz="1800" dirty="0">
                <a:solidFill>
                  <a:schemeClr val="tx1">
                    <a:lumMod val="85000"/>
                    <a:lumOff val="15000"/>
                  </a:schemeClr>
                </a:solidFill>
                <a:latin typeface="Meiryo UI" panose="020B0604030504040204" pitchFamily="50" charset="-128"/>
                <a:ea typeface="Meiryo UI" panose="020B0604030504040204" pitchFamily="50" charset="-128"/>
              </a:rPr>
              <a:t>　ご案内をさせていただいた以降、</a:t>
            </a:r>
            <a:r>
              <a:rPr lang="en-US" altLang="ja-JP" sz="1800" dirty="0">
                <a:solidFill>
                  <a:schemeClr val="tx1">
                    <a:lumMod val="85000"/>
                    <a:lumOff val="15000"/>
                  </a:schemeClr>
                </a:solidFill>
                <a:latin typeface="Meiryo UI" panose="020B0604030504040204" pitchFamily="50" charset="-128"/>
                <a:ea typeface="Meiryo UI" panose="020B0604030504040204" pitchFamily="50" charset="-128"/>
              </a:rPr>
              <a:t>6</a:t>
            </a:r>
            <a:r>
              <a:rPr lang="ja-JP" altLang="en-US" sz="1800" dirty="0">
                <a:solidFill>
                  <a:schemeClr val="tx1">
                    <a:lumMod val="85000"/>
                    <a:lumOff val="15000"/>
                  </a:schemeClr>
                </a:solidFill>
                <a:latin typeface="Meiryo UI" panose="020B0604030504040204" pitchFamily="50" charset="-128"/>
                <a:ea typeface="Meiryo UI" panose="020B0604030504040204" pitchFamily="50" charset="-128"/>
              </a:rPr>
              <a:t>月～</a:t>
            </a:r>
            <a:r>
              <a:rPr lang="en-US" altLang="ja-JP" sz="1800" dirty="0">
                <a:solidFill>
                  <a:schemeClr val="tx1">
                    <a:lumMod val="85000"/>
                    <a:lumOff val="15000"/>
                  </a:schemeClr>
                </a:solidFill>
                <a:latin typeface="Meiryo UI" panose="020B0604030504040204" pitchFamily="50" charset="-128"/>
                <a:ea typeface="Meiryo UI" panose="020B0604030504040204" pitchFamily="50" charset="-128"/>
              </a:rPr>
              <a:t>7</a:t>
            </a:r>
            <a:r>
              <a:rPr lang="ja-JP" altLang="en-US" sz="1800" dirty="0">
                <a:solidFill>
                  <a:schemeClr val="tx1">
                    <a:lumMod val="85000"/>
                    <a:lumOff val="15000"/>
                  </a:schemeClr>
                </a:solidFill>
                <a:latin typeface="Meiryo UI" panose="020B0604030504040204" pitchFamily="50" charset="-128"/>
                <a:ea typeface="Meiryo UI" panose="020B0604030504040204" pitchFamily="50" charset="-128"/>
              </a:rPr>
              <a:t>月にかけて行われました、教職員の皆様の「財形貯蓄募集期間」におかれましては、各学校へのご訪問やチラシの配布等に大変ご協力をいただき誠にありがとうございました。</a:t>
            </a:r>
            <a:endParaRPr lang="en-US" altLang="ja-JP" sz="1800" dirty="0">
              <a:solidFill>
                <a:schemeClr val="tx1">
                  <a:lumMod val="85000"/>
                  <a:lumOff val="15000"/>
                </a:schemeClr>
              </a:solidFill>
              <a:latin typeface="Meiryo UI" panose="020B0604030504040204" pitchFamily="50" charset="-128"/>
              <a:ea typeface="Meiryo UI" panose="020B0604030504040204" pitchFamily="50" charset="-128"/>
            </a:endParaRPr>
          </a:p>
          <a:p>
            <a:pPr marL="0" indent="0">
              <a:lnSpc>
                <a:spcPct val="130000"/>
              </a:lnSpc>
              <a:buNone/>
            </a:pPr>
            <a:r>
              <a:rPr lang="ja-JP" altLang="en-US" sz="1800" dirty="0">
                <a:solidFill>
                  <a:schemeClr val="tx1">
                    <a:lumMod val="85000"/>
                    <a:lumOff val="15000"/>
                  </a:schemeClr>
                </a:solidFill>
                <a:latin typeface="Meiryo UI" panose="020B0604030504040204" pitchFamily="50" charset="-128"/>
                <a:ea typeface="Meiryo UI" panose="020B0604030504040204" pitchFamily="50" charset="-128"/>
              </a:rPr>
              <a:t>　中央</a:t>
            </a:r>
            <a:r>
              <a:rPr lang="ja-JP" altLang="en-US" sz="1800" dirty="0" err="1">
                <a:solidFill>
                  <a:schemeClr val="tx1">
                    <a:lumMod val="85000"/>
                    <a:lumOff val="15000"/>
                  </a:schemeClr>
                </a:solidFill>
                <a:latin typeface="Meiryo UI" panose="020B0604030504040204" pitchFamily="50" charset="-128"/>
                <a:ea typeface="Meiryo UI" panose="020B0604030504040204" pitchFamily="50" charset="-128"/>
              </a:rPr>
              <a:t>ろうきん</a:t>
            </a:r>
            <a:r>
              <a:rPr lang="ja-JP" altLang="en-US" sz="1800" dirty="0">
                <a:solidFill>
                  <a:schemeClr val="tx1">
                    <a:lumMod val="85000"/>
                    <a:lumOff val="15000"/>
                  </a:schemeClr>
                </a:solidFill>
                <a:latin typeface="Meiryo UI" panose="020B0604030504040204" pitchFamily="50" charset="-128"/>
                <a:ea typeface="Meiryo UI" panose="020B0604030504040204" pitchFamily="50" charset="-128"/>
              </a:rPr>
              <a:t>では、引き続き教職員の皆様へのお役立ちとなるべく、今後も皆様のニーズに沿ったご案内やご提案をさせていただければと考えております。</a:t>
            </a:r>
          </a:p>
        </p:txBody>
      </p:sp>
      <p:sp>
        <p:nvSpPr>
          <p:cNvPr id="4" name="スライド番号プレースホルダー 3"/>
          <p:cNvSpPr>
            <a:spLocks noGrp="1"/>
          </p:cNvSpPr>
          <p:nvPr>
            <p:ph type="sldNum" sz="quarter" idx="12"/>
          </p:nvPr>
        </p:nvSpPr>
        <p:spPr/>
        <p:txBody>
          <a:bodyPr/>
          <a:lstStyle/>
          <a:p>
            <a:fld id="{880199A1-3627-446E-BA4A-4483AFCF5E29}" type="slidenum">
              <a:rPr kumimoji="1" lang="ja-JP" altLang="en-US" smtClean="0">
                <a:solidFill>
                  <a:srgbClr val="4F81BD"/>
                </a:solidFill>
              </a:rPr>
              <a:pPr/>
              <a:t>1</a:t>
            </a:fld>
            <a:endParaRPr kumimoji="1" lang="ja-JP" altLang="en-US">
              <a:solidFill>
                <a:srgbClr val="4F81BD"/>
              </a:solidFill>
            </a:endParaRPr>
          </a:p>
        </p:txBody>
      </p:sp>
    </p:spTree>
    <p:extLst>
      <p:ext uri="{BB962C8B-B14F-4D97-AF65-F5344CB8AC3E}">
        <p14:creationId xmlns:p14="http://schemas.microsoft.com/office/powerpoint/2010/main" val="2327093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EE54AB-1E0A-450A-B64F-D5555DC8815F}"/>
              </a:ext>
            </a:extLst>
          </p:cNvPr>
          <p:cNvSpPr>
            <a:spLocks noGrp="1"/>
          </p:cNvSpPr>
          <p:nvPr>
            <p:ph type="title"/>
          </p:nvPr>
        </p:nvSpPr>
        <p:spPr/>
        <p:txBody>
          <a:bodyPr>
            <a:normAutofit/>
          </a:bodyPr>
          <a:lstStyle/>
          <a:p>
            <a:pPr>
              <a:lnSpc>
                <a:spcPct val="150000"/>
              </a:lnSpc>
            </a:pPr>
            <a:r>
              <a:rPr lang="ja-JP" altLang="en-US" sz="4500" b="1" dirty="0">
                <a:latin typeface="Meiryo UI" panose="020B0604030504040204" pitchFamily="50" charset="-128"/>
                <a:ea typeface="Meiryo UI" panose="020B0604030504040204" pitchFamily="50" charset="-128"/>
              </a:rPr>
              <a:t>ご報告</a:t>
            </a:r>
          </a:p>
        </p:txBody>
      </p:sp>
      <p:sp>
        <p:nvSpPr>
          <p:cNvPr id="3" name="コンテンツ プレースホルダー 2">
            <a:extLst>
              <a:ext uri="{FF2B5EF4-FFF2-40B4-BE49-F238E27FC236}">
                <a16:creationId xmlns:a16="http://schemas.microsoft.com/office/drawing/2014/main" id="{3FAA560D-9245-4577-BA39-B5EEA7AFD63A}"/>
              </a:ext>
            </a:extLst>
          </p:cNvPr>
          <p:cNvSpPr>
            <a:spLocks noGrp="1"/>
          </p:cNvSpPr>
          <p:nvPr>
            <p:ph idx="1"/>
          </p:nvPr>
        </p:nvSpPr>
        <p:spPr>
          <a:xfrm>
            <a:off x="2871751" y="547774"/>
            <a:ext cx="5797355" cy="1152128"/>
          </a:xfrm>
        </p:spPr>
        <p:txBody>
          <a:bodyPr>
            <a:noAutofit/>
          </a:bodyPr>
          <a:lstStyle/>
          <a:p>
            <a:pPr marL="0" indent="0">
              <a:lnSpc>
                <a:spcPct val="120000"/>
              </a:lnSpc>
              <a:buNone/>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「財形貯蓄募集期間（</a:t>
            </a:r>
            <a:r>
              <a:rPr lang="en-US" altLang="ja-JP" dirty="0">
                <a:solidFill>
                  <a:schemeClr val="tx1">
                    <a:lumMod val="85000"/>
                    <a:lumOff val="15000"/>
                  </a:schemeClr>
                </a:solidFill>
                <a:latin typeface="Meiryo UI" panose="020B0604030504040204" pitchFamily="50" charset="-128"/>
                <a:ea typeface="Meiryo UI" panose="020B0604030504040204" pitchFamily="50" charset="-128"/>
              </a:rPr>
              <a:t>6</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月～</a:t>
            </a:r>
            <a:r>
              <a:rPr lang="en-US" altLang="ja-JP" dirty="0">
                <a:solidFill>
                  <a:schemeClr val="tx1">
                    <a:lumMod val="85000"/>
                    <a:lumOff val="15000"/>
                  </a:schemeClr>
                </a:solidFill>
                <a:latin typeface="Meiryo UI" panose="020B0604030504040204" pitchFamily="50" charset="-128"/>
                <a:ea typeface="Meiryo UI" panose="020B0604030504040204" pitchFamily="50" charset="-128"/>
              </a:rPr>
              <a:t>7</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月）」において、教職員の皆様より多くの資産形成に関する商品等のご相談をお受けさせていただきました。</a:t>
            </a:r>
          </a:p>
        </p:txBody>
      </p:sp>
      <p:sp>
        <p:nvSpPr>
          <p:cNvPr id="6" name="コンテンツ プレースホルダー 2">
            <a:extLst>
              <a:ext uri="{FF2B5EF4-FFF2-40B4-BE49-F238E27FC236}">
                <a16:creationId xmlns:a16="http://schemas.microsoft.com/office/drawing/2014/main" id="{3FAA560D-9245-4577-BA39-B5EEA7AFD63A}"/>
              </a:ext>
            </a:extLst>
          </p:cNvPr>
          <p:cNvSpPr txBox="1">
            <a:spLocks/>
          </p:cNvSpPr>
          <p:nvPr/>
        </p:nvSpPr>
        <p:spPr>
          <a:xfrm>
            <a:off x="2920088" y="1563735"/>
            <a:ext cx="5680641" cy="2729361"/>
          </a:xfrm>
          <a:prstGeom prst="rect">
            <a:avLst/>
          </a:prstGeom>
          <a:ln w="19050">
            <a:solidFill>
              <a:schemeClr val="accent1"/>
            </a:solidFill>
          </a:ln>
        </p:spPr>
        <p:txBody>
          <a:bodyPr vert="horz" lIns="68580" tIns="34290" rIns="68580" bIns="34290" rtlCol="0" anchor="ct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kumimoji="1"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9pPr>
          </a:lstStyle>
          <a:p>
            <a:pPr marL="0" indent="0" fontAlgn="auto">
              <a:spcAft>
                <a:spcPts val="0"/>
              </a:spcAft>
              <a:buClr>
                <a:srgbClr val="4F81BD"/>
              </a:buClr>
              <a:buNone/>
            </a:pPr>
            <a:r>
              <a:rPr lang="en-US" altLang="ja-JP" sz="1800" dirty="0">
                <a:solidFill>
                  <a:schemeClr val="tx1">
                    <a:lumMod val="85000"/>
                    <a:lumOff val="15000"/>
                  </a:schemeClr>
                </a:solidFill>
                <a:latin typeface="Meiryo UI" panose="020B0604030504040204" pitchFamily="50" charset="-128"/>
                <a:ea typeface="Meiryo UI" panose="020B0604030504040204" pitchFamily="50" charset="-128"/>
              </a:rPr>
              <a:t>【</a:t>
            </a:r>
            <a:r>
              <a:rPr lang="ja-JP" altLang="en-US" sz="1800" dirty="0">
                <a:solidFill>
                  <a:schemeClr val="tx1">
                    <a:lumMod val="85000"/>
                    <a:lumOff val="15000"/>
                  </a:schemeClr>
                </a:solidFill>
                <a:latin typeface="Meiryo UI" panose="020B0604030504040204" pitchFamily="50" charset="-128"/>
                <a:ea typeface="Meiryo UI" panose="020B0604030504040204" pitchFamily="50" charset="-128"/>
              </a:rPr>
              <a:t>ご相談件数（商品別）</a:t>
            </a:r>
            <a:r>
              <a:rPr lang="en-US" altLang="ja-JP" sz="1800" dirty="0">
                <a:solidFill>
                  <a:schemeClr val="tx1">
                    <a:lumMod val="85000"/>
                    <a:lumOff val="15000"/>
                  </a:schemeClr>
                </a:solidFill>
                <a:latin typeface="Meiryo UI" panose="020B0604030504040204" pitchFamily="50" charset="-128"/>
                <a:ea typeface="Meiryo UI" panose="020B0604030504040204" pitchFamily="50" charset="-128"/>
              </a:rPr>
              <a:t>】</a:t>
            </a:r>
          </a:p>
          <a:p>
            <a:pPr fontAlgn="auto">
              <a:spcAft>
                <a:spcPts val="0"/>
              </a:spcAft>
              <a:buClr>
                <a:srgbClr val="4F81BD"/>
              </a:buClr>
              <a:buFont typeface="Wingdings" panose="05000000000000000000" pitchFamily="2" charset="2"/>
              <a:buChar char="l"/>
            </a:pPr>
            <a:r>
              <a:rPr lang="ja-JP" altLang="en-US" sz="1800" dirty="0">
                <a:solidFill>
                  <a:schemeClr val="tx1">
                    <a:lumMod val="85000"/>
                    <a:lumOff val="15000"/>
                  </a:schemeClr>
                </a:solidFill>
                <a:latin typeface="Meiryo UI" panose="020B0604030504040204" pitchFamily="50" charset="-128"/>
                <a:ea typeface="Meiryo UI" panose="020B0604030504040204" pitchFamily="50" charset="-128"/>
              </a:rPr>
              <a:t>「財形貯蓄（新規のお申込）」</a:t>
            </a:r>
            <a:r>
              <a:rPr lang="ja-JP" altLang="en-US" sz="1800" dirty="0">
                <a:solidFill>
                  <a:prstClr val="black">
                    <a:lumMod val="65000"/>
                    <a:lumOff val="35000"/>
                  </a:prstClr>
                </a:solidFill>
                <a:latin typeface="Meiryo UI" panose="020B0604030504040204" pitchFamily="50" charset="-128"/>
                <a:ea typeface="Meiryo UI" panose="020B0604030504040204" pitchFamily="50" charset="-128"/>
              </a:rPr>
              <a:t>　   </a:t>
            </a:r>
            <a:r>
              <a:rPr lang="ja-JP" altLang="en-US" sz="1800" dirty="0">
                <a:solidFill>
                  <a:schemeClr val="tx1">
                    <a:lumMod val="85000"/>
                    <a:lumOff val="15000"/>
                  </a:schemeClr>
                </a:solidFill>
                <a:latin typeface="Meiryo UI" panose="020B0604030504040204" pitchFamily="50" charset="-128"/>
                <a:ea typeface="Meiryo UI" panose="020B0604030504040204" pitchFamily="50" charset="-128"/>
              </a:rPr>
              <a:t>：</a:t>
            </a:r>
            <a:r>
              <a:rPr lang="en-US" altLang="ja-JP" sz="1800" b="1" dirty="0">
                <a:solidFill>
                  <a:srgbClr val="0070C0"/>
                </a:solidFill>
                <a:latin typeface="Meiryo UI" panose="020B0604030504040204" pitchFamily="50" charset="-128"/>
                <a:ea typeface="Meiryo UI" panose="020B0604030504040204" pitchFamily="50" charset="-128"/>
              </a:rPr>
              <a:t>168</a:t>
            </a:r>
            <a:r>
              <a:rPr lang="ja-JP" altLang="en-US" sz="1800" b="1" dirty="0">
                <a:solidFill>
                  <a:srgbClr val="0070C0"/>
                </a:solidFill>
                <a:latin typeface="Meiryo UI" panose="020B0604030504040204" pitchFamily="50" charset="-128"/>
                <a:ea typeface="Meiryo UI" panose="020B0604030504040204" pitchFamily="50" charset="-128"/>
              </a:rPr>
              <a:t>件</a:t>
            </a:r>
            <a:endParaRPr lang="en-US" altLang="ja-JP" sz="1800" b="1" dirty="0">
              <a:solidFill>
                <a:srgbClr val="0070C0"/>
              </a:solidFill>
              <a:latin typeface="Meiryo UI" panose="020B0604030504040204" pitchFamily="50" charset="-128"/>
              <a:ea typeface="Meiryo UI" panose="020B0604030504040204" pitchFamily="50" charset="-128"/>
            </a:endParaRPr>
          </a:p>
          <a:p>
            <a:pPr fontAlgn="auto">
              <a:spcAft>
                <a:spcPts val="0"/>
              </a:spcAft>
              <a:buClr>
                <a:srgbClr val="4F81BD"/>
              </a:buClr>
              <a:buFont typeface="Wingdings" panose="05000000000000000000" pitchFamily="2" charset="2"/>
              <a:buChar char="l"/>
            </a:pPr>
            <a:r>
              <a:rPr lang="ja-JP" altLang="en-US" sz="1800" dirty="0">
                <a:solidFill>
                  <a:schemeClr val="tx1">
                    <a:lumMod val="85000"/>
                    <a:lumOff val="15000"/>
                  </a:schemeClr>
                </a:solidFill>
                <a:latin typeface="Meiryo UI" panose="020B0604030504040204" pitchFamily="50" charset="-128"/>
                <a:ea typeface="Meiryo UI" panose="020B0604030504040204" pitchFamily="50" charset="-128"/>
              </a:rPr>
              <a:t>「財形貯蓄（積立額のご変更）」   ：</a:t>
            </a:r>
            <a:r>
              <a:rPr lang="en-US" altLang="ja-JP" sz="1800" b="1" dirty="0">
                <a:solidFill>
                  <a:srgbClr val="0070C0"/>
                </a:solidFill>
                <a:latin typeface="Meiryo UI" panose="020B0604030504040204" pitchFamily="50" charset="-128"/>
                <a:ea typeface="Meiryo UI" panose="020B0604030504040204" pitchFamily="50" charset="-128"/>
              </a:rPr>
              <a:t>58</a:t>
            </a:r>
            <a:r>
              <a:rPr lang="ja-JP" altLang="en-US" sz="1800" b="1" dirty="0">
                <a:solidFill>
                  <a:srgbClr val="0070C0"/>
                </a:solidFill>
                <a:latin typeface="Meiryo UI" panose="020B0604030504040204" pitchFamily="50" charset="-128"/>
                <a:ea typeface="Meiryo UI" panose="020B0604030504040204" pitchFamily="50" charset="-128"/>
              </a:rPr>
              <a:t>件</a:t>
            </a:r>
            <a:endParaRPr lang="en-US" altLang="ja-JP" sz="1800" b="1" dirty="0">
              <a:solidFill>
                <a:srgbClr val="0070C0"/>
              </a:solidFill>
              <a:latin typeface="Meiryo UI" panose="020B0604030504040204" pitchFamily="50" charset="-128"/>
              <a:ea typeface="Meiryo UI" panose="020B0604030504040204" pitchFamily="50" charset="-128"/>
            </a:endParaRPr>
          </a:p>
          <a:p>
            <a:pPr fontAlgn="auto">
              <a:spcAft>
                <a:spcPts val="0"/>
              </a:spcAft>
              <a:buClr>
                <a:srgbClr val="4F81BD"/>
              </a:buClr>
              <a:buFont typeface="Wingdings" panose="05000000000000000000" pitchFamily="2" charset="2"/>
              <a:buChar char="l"/>
            </a:pPr>
            <a:r>
              <a:rPr lang="ja-JP" altLang="en-US" sz="1800" dirty="0">
                <a:solidFill>
                  <a:schemeClr val="tx1">
                    <a:lumMod val="85000"/>
                    <a:lumOff val="15000"/>
                  </a:schemeClr>
                </a:solidFill>
                <a:latin typeface="Meiryo UI" panose="020B0604030504040204" pitchFamily="50" charset="-128"/>
                <a:ea typeface="Meiryo UI" panose="020B0604030504040204" pitchFamily="50" charset="-128"/>
              </a:rPr>
              <a:t>「</a:t>
            </a:r>
            <a:r>
              <a:rPr lang="en-US" altLang="ja-JP" sz="1800" dirty="0" err="1">
                <a:solidFill>
                  <a:schemeClr val="tx1">
                    <a:lumMod val="85000"/>
                    <a:lumOff val="15000"/>
                  </a:schemeClr>
                </a:solidFill>
                <a:latin typeface="Meiryo UI" panose="020B0604030504040204" pitchFamily="50" charset="-128"/>
                <a:ea typeface="Meiryo UI" panose="020B0604030504040204" pitchFamily="50" charset="-128"/>
              </a:rPr>
              <a:t>iDeCo</a:t>
            </a:r>
            <a:r>
              <a:rPr lang="ja-JP" altLang="en-US" sz="1800" dirty="0">
                <a:solidFill>
                  <a:schemeClr val="tx1">
                    <a:lumMod val="85000"/>
                    <a:lumOff val="15000"/>
                  </a:schemeClr>
                </a:solidFill>
                <a:latin typeface="Meiryo UI" panose="020B0604030504040204" pitchFamily="50" charset="-128"/>
                <a:ea typeface="Meiryo UI" panose="020B0604030504040204" pitchFamily="50" charset="-128"/>
              </a:rPr>
              <a:t>（個人型確定拠出年金）」 ：</a:t>
            </a:r>
            <a:r>
              <a:rPr lang="en-US" altLang="ja-JP" sz="1800" b="1" dirty="0">
                <a:solidFill>
                  <a:srgbClr val="0070C0"/>
                </a:solidFill>
                <a:latin typeface="Meiryo UI" panose="020B0604030504040204" pitchFamily="50" charset="-128"/>
                <a:ea typeface="Meiryo UI" panose="020B0604030504040204" pitchFamily="50" charset="-128"/>
              </a:rPr>
              <a:t>125</a:t>
            </a:r>
            <a:r>
              <a:rPr lang="ja-JP" altLang="en-US" sz="1800" b="1" dirty="0">
                <a:solidFill>
                  <a:srgbClr val="0070C0"/>
                </a:solidFill>
                <a:latin typeface="Meiryo UI" panose="020B0604030504040204" pitchFamily="50" charset="-128"/>
                <a:ea typeface="Meiryo UI" panose="020B0604030504040204" pitchFamily="50" charset="-128"/>
              </a:rPr>
              <a:t>件</a:t>
            </a:r>
            <a:endParaRPr lang="en-US" altLang="ja-JP" sz="1800" b="1" dirty="0">
              <a:solidFill>
                <a:srgbClr val="0070C0"/>
              </a:solidFill>
              <a:latin typeface="Meiryo UI" panose="020B0604030504040204" pitchFamily="50" charset="-128"/>
              <a:ea typeface="Meiryo UI" panose="020B0604030504040204" pitchFamily="50" charset="-128"/>
            </a:endParaRPr>
          </a:p>
          <a:p>
            <a:pPr fontAlgn="auto">
              <a:spcAft>
                <a:spcPts val="0"/>
              </a:spcAft>
              <a:buClr>
                <a:srgbClr val="4F81BD"/>
              </a:buClr>
              <a:buFont typeface="Wingdings" panose="05000000000000000000" pitchFamily="2" charset="2"/>
              <a:buChar char="l"/>
            </a:pPr>
            <a:r>
              <a:rPr lang="ja-JP" altLang="en-US" sz="1800" dirty="0">
                <a:solidFill>
                  <a:schemeClr val="tx1">
                    <a:lumMod val="85000"/>
                    <a:lumOff val="15000"/>
                  </a:schemeClr>
                </a:solidFill>
                <a:latin typeface="Meiryo UI" panose="020B0604030504040204" pitchFamily="50" charset="-128"/>
                <a:ea typeface="Meiryo UI" panose="020B0604030504040204" pitchFamily="50" charset="-128"/>
              </a:rPr>
              <a:t>「</a:t>
            </a:r>
            <a:r>
              <a:rPr lang="en-US" altLang="ja-JP" sz="1800" dirty="0">
                <a:solidFill>
                  <a:schemeClr val="tx1">
                    <a:lumMod val="85000"/>
                    <a:lumOff val="15000"/>
                  </a:schemeClr>
                </a:solidFill>
                <a:latin typeface="Meiryo UI" panose="020B0604030504040204" pitchFamily="50" charset="-128"/>
                <a:ea typeface="Meiryo UI" panose="020B0604030504040204" pitchFamily="50" charset="-128"/>
              </a:rPr>
              <a:t>NISA(</a:t>
            </a:r>
            <a:r>
              <a:rPr lang="ja-JP" altLang="en-US" sz="1800" dirty="0">
                <a:solidFill>
                  <a:schemeClr val="tx1">
                    <a:lumMod val="85000"/>
                    <a:lumOff val="15000"/>
                  </a:schemeClr>
                </a:solidFill>
                <a:latin typeface="Meiryo UI" panose="020B0604030504040204" pitchFamily="50" charset="-128"/>
                <a:ea typeface="Meiryo UI" panose="020B0604030504040204" pitchFamily="50" charset="-128"/>
              </a:rPr>
              <a:t>つみたて投資枠</a:t>
            </a:r>
            <a:r>
              <a:rPr lang="en-US" altLang="ja-JP" sz="1800" dirty="0">
                <a:solidFill>
                  <a:schemeClr val="tx1">
                    <a:lumMod val="85000"/>
                    <a:lumOff val="15000"/>
                  </a:schemeClr>
                </a:solidFill>
                <a:latin typeface="Meiryo UI" panose="020B0604030504040204" pitchFamily="50" charset="-128"/>
                <a:ea typeface="Meiryo UI" panose="020B0604030504040204" pitchFamily="50" charset="-128"/>
              </a:rPr>
              <a:t>)</a:t>
            </a:r>
            <a:r>
              <a:rPr lang="ja-JP" altLang="en-US" sz="1800" dirty="0">
                <a:solidFill>
                  <a:schemeClr val="tx1">
                    <a:lumMod val="85000"/>
                    <a:lumOff val="15000"/>
                  </a:schemeClr>
                </a:solidFill>
                <a:latin typeface="Meiryo UI" panose="020B0604030504040204" pitchFamily="50" charset="-128"/>
                <a:ea typeface="Meiryo UI" panose="020B0604030504040204" pitchFamily="50" charset="-128"/>
              </a:rPr>
              <a:t>」</a:t>
            </a:r>
            <a:r>
              <a:rPr lang="ja-JP" altLang="en-US" sz="1800" dirty="0">
                <a:solidFill>
                  <a:prstClr val="black">
                    <a:lumMod val="65000"/>
                    <a:lumOff val="35000"/>
                  </a:prstClr>
                </a:solidFill>
                <a:latin typeface="Meiryo UI" panose="020B0604030504040204" pitchFamily="50" charset="-128"/>
                <a:ea typeface="Meiryo UI" panose="020B0604030504040204" pitchFamily="50" charset="-128"/>
              </a:rPr>
              <a:t>　 </a:t>
            </a:r>
            <a:r>
              <a:rPr lang="ja-JP" altLang="en-US" sz="1800" dirty="0">
                <a:solidFill>
                  <a:schemeClr val="tx1">
                    <a:lumMod val="85000"/>
                    <a:lumOff val="15000"/>
                  </a:schemeClr>
                </a:solidFill>
                <a:latin typeface="Meiryo UI" panose="020B0604030504040204" pitchFamily="50" charset="-128"/>
                <a:ea typeface="Meiryo UI" panose="020B0604030504040204" pitchFamily="50" charset="-128"/>
              </a:rPr>
              <a:t> ：</a:t>
            </a:r>
            <a:r>
              <a:rPr lang="en-US" altLang="ja-JP" sz="1800" b="1" dirty="0">
                <a:solidFill>
                  <a:srgbClr val="0070C0"/>
                </a:solidFill>
                <a:latin typeface="Meiryo UI" panose="020B0604030504040204" pitchFamily="50" charset="-128"/>
                <a:ea typeface="Meiryo UI" panose="020B0604030504040204" pitchFamily="50" charset="-128"/>
              </a:rPr>
              <a:t>164</a:t>
            </a:r>
            <a:r>
              <a:rPr lang="ja-JP" altLang="en-US" sz="1800" b="1" dirty="0">
                <a:solidFill>
                  <a:srgbClr val="0070C0"/>
                </a:solidFill>
                <a:latin typeface="Meiryo UI" panose="020B0604030504040204" pitchFamily="50" charset="-128"/>
                <a:ea typeface="Meiryo UI" panose="020B0604030504040204" pitchFamily="50" charset="-128"/>
              </a:rPr>
              <a:t>件</a:t>
            </a:r>
            <a:endParaRPr lang="en-US" altLang="ja-JP" sz="1800" b="1" dirty="0">
              <a:solidFill>
                <a:srgbClr val="0070C0"/>
              </a:solidFill>
              <a:latin typeface="Meiryo UI" panose="020B0604030504040204" pitchFamily="50" charset="-128"/>
              <a:ea typeface="Meiryo UI" panose="020B0604030504040204" pitchFamily="50" charset="-128"/>
            </a:endParaRPr>
          </a:p>
          <a:p>
            <a:pPr fontAlgn="auto">
              <a:spcAft>
                <a:spcPts val="0"/>
              </a:spcAft>
              <a:buClr>
                <a:srgbClr val="4F81BD"/>
              </a:buClr>
              <a:buFont typeface="Wingdings" panose="05000000000000000000" pitchFamily="2" charset="2"/>
              <a:buChar char="l"/>
            </a:pPr>
            <a:r>
              <a:rPr lang="ja-JP" altLang="en-US" sz="1800" dirty="0">
                <a:solidFill>
                  <a:schemeClr val="tx1">
                    <a:lumMod val="85000"/>
                    <a:lumOff val="15000"/>
                  </a:schemeClr>
                </a:solidFill>
                <a:latin typeface="Meiryo UI" panose="020B0604030504040204" pitchFamily="50" charset="-128"/>
                <a:ea typeface="Meiryo UI" panose="020B0604030504040204" pitchFamily="50" charset="-128"/>
              </a:rPr>
              <a:t>「給与振込のご指定」：</a:t>
            </a:r>
            <a:r>
              <a:rPr lang="en-US" altLang="ja-JP" sz="1800" b="1" dirty="0">
                <a:solidFill>
                  <a:srgbClr val="0070C0"/>
                </a:solidFill>
                <a:latin typeface="Meiryo UI" panose="020B0604030504040204" pitchFamily="50" charset="-128"/>
                <a:ea typeface="Meiryo UI" panose="020B0604030504040204" pitchFamily="50" charset="-128"/>
              </a:rPr>
              <a:t>181</a:t>
            </a:r>
            <a:r>
              <a:rPr lang="ja-JP" altLang="en-US" sz="1800" b="1" dirty="0">
                <a:solidFill>
                  <a:srgbClr val="0070C0"/>
                </a:solidFill>
                <a:latin typeface="Meiryo UI" panose="020B0604030504040204" pitchFamily="50" charset="-128"/>
                <a:ea typeface="Meiryo UI" panose="020B0604030504040204" pitchFamily="50" charset="-128"/>
              </a:rPr>
              <a:t>件</a:t>
            </a:r>
            <a:endParaRPr lang="en-US" altLang="ja-JP" sz="1800" b="1" dirty="0">
              <a:solidFill>
                <a:srgbClr val="0070C0"/>
              </a:solidFill>
              <a:latin typeface="Meiryo UI" panose="020B0604030504040204" pitchFamily="50" charset="-128"/>
              <a:ea typeface="Meiryo UI" panose="020B0604030504040204" pitchFamily="50" charset="-128"/>
            </a:endParaRPr>
          </a:p>
          <a:p>
            <a:pPr marL="0" indent="0" fontAlgn="auto">
              <a:spcAft>
                <a:spcPts val="0"/>
              </a:spcAft>
              <a:buClr>
                <a:srgbClr val="4F81BD"/>
              </a:buClr>
              <a:buNone/>
            </a:pPr>
            <a:r>
              <a:rPr lang="en-US" altLang="ja-JP" sz="1050" dirty="0">
                <a:solidFill>
                  <a:schemeClr val="tx1">
                    <a:lumMod val="85000"/>
                    <a:lumOff val="15000"/>
                  </a:schemeClr>
                </a:solidFill>
                <a:latin typeface="Meiryo UI" panose="020B0604030504040204" pitchFamily="50" charset="-128"/>
                <a:ea typeface="Meiryo UI" panose="020B0604030504040204" pitchFamily="50" charset="-128"/>
              </a:rPr>
              <a:t>※</a:t>
            </a:r>
            <a:r>
              <a:rPr lang="ja-JP" altLang="en-US" sz="1050" dirty="0">
                <a:solidFill>
                  <a:schemeClr val="tx1">
                    <a:lumMod val="85000"/>
                    <a:lumOff val="15000"/>
                  </a:schemeClr>
                </a:solidFill>
                <a:latin typeface="Meiryo UI" panose="020B0604030504040204" pitchFamily="50" charset="-128"/>
                <a:ea typeface="Meiryo UI" panose="020B0604030504040204" pitchFamily="50" charset="-128"/>
              </a:rPr>
              <a:t>ご相談件数は小・中・高・特別支援学校を含めた県立学校全てにおける合計件数です。</a:t>
            </a:r>
          </a:p>
        </p:txBody>
      </p:sp>
      <p:sp>
        <p:nvSpPr>
          <p:cNvPr id="8" name="コンテンツ プレースホルダー 2">
            <a:extLst>
              <a:ext uri="{FF2B5EF4-FFF2-40B4-BE49-F238E27FC236}">
                <a16:creationId xmlns:a16="http://schemas.microsoft.com/office/drawing/2014/main" id="{3FAA560D-9245-4577-BA39-B5EEA7AFD63A}"/>
              </a:ext>
            </a:extLst>
          </p:cNvPr>
          <p:cNvSpPr txBox="1">
            <a:spLocks/>
          </p:cNvSpPr>
          <p:nvPr/>
        </p:nvSpPr>
        <p:spPr>
          <a:xfrm>
            <a:off x="2890307" y="4509120"/>
            <a:ext cx="5680641" cy="1512168"/>
          </a:xfrm>
          <a:prstGeom prst="rect">
            <a:avLst/>
          </a:prstGeom>
          <a:solidFill>
            <a:schemeClr val="accent5"/>
          </a:solidFill>
        </p:spPr>
        <p:txBody>
          <a:bodyPr vert="horz" lIns="68580" tIns="34290" rIns="68580" bIns="34290" rtlCol="0" anchor="ctr">
            <a:no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kumimoji="1"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9pPr>
          </a:lstStyle>
          <a:p>
            <a:pPr marL="0" indent="0" fontAlgn="auto">
              <a:lnSpc>
                <a:spcPct val="110000"/>
              </a:lnSpc>
              <a:spcAft>
                <a:spcPts val="0"/>
              </a:spcAft>
              <a:buClr>
                <a:srgbClr val="4F81BD"/>
              </a:buClr>
              <a:buNone/>
            </a:pPr>
            <a:r>
              <a:rPr lang="ja-JP" altLang="en-US" sz="1800" b="1" dirty="0">
                <a:solidFill>
                  <a:prstClr val="white"/>
                </a:solidFill>
                <a:latin typeface="Meiryo UI" panose="020B0604030504040204" pitchFamily="50" charset="-128"/>
                <a:ea typeface="Meiryo UI" panose="020B0604030504040204" pitchFamily="50" charset="-128"/>
              </a:rPr>
              <a:t>給与天引きによる積立預金（財形貯蓄）よりも、若い先生方を中心に</a:t>
            </a:r>
            <a:r>
              <a:rPr lang="en-US" altLang="ja-JP" sz="1800" b="1" dirty="0">
                <a:solidFill>
                  <a:prstClr val="white"/>
                </a:solidFill>
                <a:latin typeface="Meiryo UI" panose="020B0604030504040204" pitchFamily="50" charset="-128"/>
                <a:ea typeface="Meiryo UI" panose="020B0604030504040204" pitchFamily="50" charset="-128"/>
              </a:rPr>
              <a:t>『</a:t>
            </a:r>
            <a:r>
              <a:rPr lang="ja-JP" altLang="en-US" sz="1800" b="1" dirty="0">
                <a:solidFill>
                  <a:prstClr val="white"/>
                </a:solidFill>
                <a:latin typeface="Meiryo UI" panose="020B0604030504040204" pitchFamily="50" charset="-128"/>
                <a:ea typeface="Meiryo UI" panose="020B0604030504040204" pitchFamily="50" charset="-128"/>
              </a:rPr>
              <a:t>税制優遇</a:t>
            </a:r>
            <a:r>
              <a:rPr lang="en-US" altLang="ja-JP" sz="1800" b="1" dirty="0">
                <a:solidFill>
                  <a:prstClr val="white"/>
                </a:solidFill>
                <a:latin typeface="Meiryo UI" panose="020B0604030504040204" pitchFamily="50" charset="-128"/>
                <a:ea typeface="Meiryo UI" panose="020B0604030504040204" pitchFamily="50" charset="-128"/>
              </a:rPr>
              <a:t>』</a:t>
            </a:r>
            <a:r>
              <a:rPr lang="ja-JP" altLang="en-US" sz="1800" b="1" dirty="0">
                <a:solidFill>
                  <a:prstClr val="white"/>
                </a:solidFill>
                <a:latin typeface="Meiryo UI" panose="020B0604030504040204" pitchFamily="50" charset="-128"/>
                <a:ea typeface="Meiryo UI" panose="020B0604030504040204" pitchFamily="50" charset="-128"/>
              </a:rPr>
              <a:t>を特徴とする積立型の</a:t>
            </a:r>
            <a:r>
              <a:rPr lang="ja-JP" altLang="en-US" sz="1800" b="1" u="sng" dirty="0">
                <a:solidFill>
                  <a:prstClr val="white"/>
                </a:solidFill>
                <a:latin typeface="Meiryo UI" panose="020B0604030504040204" pitchFamily="50" charset="-128"/>
                <a:ea typeface="Meiryo UI" panose="020B0604030504040204" pitchFamily="50" charset="-128"/>
              </a:rPr>
              <a:t>資産運用</a:t>
            </a:r>
            <a:r>
              <a:rPr lang="ja-JP" altLang="en-US" sz="1800" b="1" dirty="0">
                <a:solidFill>
                  <a:prstClr val="white"/>
                </a:solidFill>
                <a:latin typeface="Meiryo UI" panose="020B0604030504040204" pitchFamily="50" charset="-128"/>
                <a:ea typeface="Meiryo UI" panose="020B0604030504040204" pitchFamily="50" charset="-128"/>
              </a:rPr>
              <a:t>にご興味をお持ちになられる方々が多い傾向となっております。とりわけ、</a:t>
            </a:r>
            <a:r>
              <a:rPr lang="en-US" altLang="ja-JP" sz="1800" b="1" dirty="0">
                <a:solidFill>
                  <a:prstClr val="white"/>
                </a:solidFill>
                <a:latin typeface="Meiryo UI" panose="020B0604030504040204" pitchFamily="50" charset="-128"/>
                <a:ea typeface="Meiryo UI" panose="020B0604030504040204" pitchFamily="50" charset="-128"/>
              </a:rPr>
              <a:t>NISA</a:t>
            </a:r>
            <a:r>
              <a:rPr lang="ja-JP" altLang="en-US" sz="1800" b="1" dirty="0">
                <a:solidFill>
                  <a:prstClr val="white"/>
                </a:solidFill>
                <a:latin typeface="Meiryo UI" panose="020B0604030504040204" pitchFamily="50" charset="-128"/>
                <a:ea typeface="Meiryo UI" panose="020B0604030504040204" pitchFamily="50" charset="-128"/>
              </a:rPr>
              <a:t>制度については</a:t>
            </a:r>
            <a:r>
              <a:rPr lang="en-US" altLang="ja-JP" sz="1800" b="1" dirty="0">
                <a:solidFill>
                  <a:prstClr val="white"/>
                </a:solidFill>
                <a:latin typeface="Meiryo UI" panose="020B0604030504040204" pitchFamily="50" charset="-128"/>
                <a:ea typeface="Meiryo UI" panose="020B0604030504040204" pitchFamily="50" charset="-128"/>
              </a:rPr>
              <a:t>2024</a:t>
            </a:r>
            <a:r>
              <a:rPr lang="ja-JP" altLang="en-US" sz="1800" b="1" dirty="0">
                <a:solidFill>
                  <a:prstClr val="white"/>
                </a:solidFill>
                <a:latin typeface="Meiryo UI" panose="020B0604030504040204" pitchFamily="50" charset="-128"/>
                <a:ea typeface="Meiryo UI" panose="020B0604030504040204" pitchFamily="50" charset="-128"/>
              </a:rPr>
              <a:t>年</a:t>
            </a:r>
            <a:r>
              <a:rPr lang="en-US" altLang="ja-JP" sz="1800" b="1" dirty="0">
                <a:solidFill>
                  <a:prstClr val="white"/>
                </a:solidFill>
                <a:latin typeface="Meiryo UI" panose="020B0604030504040204" pitchFamily="50" charset="-128"/>
                <a:ea typeface="Meiryo UI" panose="020B0604030504040204" pitchFamily="50" charset="-128"/>
              </a:rPr>
              <a:t>1</a:t>
            </a:r>
            <a:r>
              <a:rPr lang="ja-JP" altLang="en-US" sz="1800" b="1" dirty="0">
                <a:solidFill>
                  <a:prstClr val="white"/>
                </a:solidFill>
                <a:latin typeface="Meiryo UI" panose="020B0604030504040204" pitchFamily="50" charset="-128"/>
                <a:ea typeface="Meiryo UI" panose="020B0604030504040204" pitchFamily="50" charset="-128"/>
              </a:rPr>
              <a:t>月に改正されたこともあり、ニーズが高まっております。</a:t>
            </a:r>
          </a:p>
        </p:txBody>
      </p:sp>
      <p:sp>
        <p:nvSpPr>
          <p:cNvPr id="5" name="スライド番号プレースホルダー 4"/>
          <p:cNvSpPr>
            <a:spLocks noGrp="1"/>
          </p:cNvSpPr>
          <p:nvPr>
            <p:ph type="sldNum" sz="quarter" idx="12"/>
          </p:nvPr>
        </p:nvSpPr>
        <p:spPr/>
        <p:txBody>
          <a:bodyPr/>
          <a:lstStyle/>
          <a:p>
            <a:fld id="{880199A1-3627-446E-BA4A-4483AFCF5E29}" type="slidenum">
              <a:rPr kumimoji="1" lang="ja-JP" altLang="en-US" smtClean="0">
                <a:solidFill>
                  <a:srgbClr val="4F81BD"/>
                </a:solidFill>
              </a:rPr>
              <a:pPr/>
              <a:t>2</a:t>
            </a:fld>
            <a:endParaRPr kumimoji="1" lang="ja-JP" altLang="en-US" dirty="0">
              <a:solidFill>
                <a:srgbClr val="4F81BD"/>
              </a:solidFill>
            </a:endParaRPr>
          </a:p>
        </p:txBody>
      </p:sp>
    </p:spTree>
    <p:extLst>
      <p:ext uri="{BB962C8B-B14F-4D97-AF65-F5344CB8AC3E}">
        <p14:creationId xmlns:p14="http://schemas.microsoft.com/office/powerpoint/2010/main" val="3816096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B7EE17-F769-4306-B361-FA5E5E5C1AAF}"/>
              </a:ext>
            </a:extLst>
          </p:cNvPr>
          <p:cNvSpPr>
            <a:spLocks noGrp="1"/>
          </p:cNvSpPr>
          <p:nvPr>
            <p:ph type="title"/>
          </p:nvPr>
        </p:nvSpPr>
        <p:spPr/>
        <p:txBody>
          <a:bodyPr/>
          <a:lstStyle/>
          <a:p>
            <a:r>
              <a:rPr kumimoji="1" lang="ja-JP" altLang="en-US" dirty="0">
                <a:latin typeface="Meiryo UI" panose="020B0604030504040204" pitchFamily="50" charset="-128"/>
                <a:ea typeface="Meiryo UI" panose="020B0604030504040204" pitchFamily="50" charset="-128"/>
              </a:rPr>
              <a:t>資産形成</a:t>
            </a:r>
            <a:br>
              <a:rPr kumimoji="1" lang="en-US" altLang="ja-JP" dirty="0">
                <a:latin typeface="Meiryo UI" panose="020B0604030504040204" pitchFamily="50" charset="-128"/>
                <a:ea typeface="Meiryo UI" panose="020B0604030504040204" pitchFamily="50" charset="-128"/>
              </a:rPr>
            </a:br>
            <a:r>
              <a:rPr kumimoji="1" lang="ja-JP" altLang="en-US" dirty="0">
                <a:latin typeface="Meiryo UI" panose="020B0604030504040204" pitchFamily="50" charset="-128"/>
                <a:ea typeface="Meiryo UI" panose="020B0604030504040204" pitchFamily="50" charset="-128"/>
              </a:rPr>
              <a:t>キャンペーンのご案内</a:t>
            </a:r>
          </a:p>
        </p:txBody>
      </p:sp>
      <p:sp>
        <p:nvSpPr>
          <p:cNvPr id="3" name="スライド番号プレースホルダー 2">
            <a:extLst>
              <a:ext uri="{FF2B5EF4-FFF2-40B4-BE49-F238E27FC236}">
                <a16:creationId xmlns:a16="http://schemas.microsoft.com/office/drawing/2014/main" id="{243B79A4-5B6B-45D5-B004-988E39190637}"/>
              </a:ext>
            </a:extLst>
          </p:cNvPr>
          <p:cNvSpPr>
            <a:spLocks noGrp="1"/>
          </p:cNvSpPr>
          <p:nvPr>
            <p:ph type="sldNum" sz="quarter" idx="12"/>
          </p:nvPr>
        </p:nvSpPr>
        <p:spPr/>
        <p:txBody>
          <a:bodyPr/>
          <a:lstStyle/>
          <a:p>
            <a:fld id="{880199A1-3627-446E-BA4A-4483AFCF5E29}" type="slidenum">
              <a:rPr kumimoji="1" lang="ja-JP" altLang="en-US" smtClean="0">
                <a:solidFill>
                  <a:srgbClr val="4F81BD"/>
                </a:solidFill>
              </a:rPr>
              <a:pPr/>
              <a:t>3</a:t>
            </a:fld>
            <a:endParaRPr kumimoji="1" lang="ja-JP" altLang="en-US">
              <a:solidFill>
                <a:srgbClr val="4F81BD"/>
              </a:solidFill>
            </a:endParaRPr>
          </a:p>
        </p:txBody>
      </p:sp>
      <p:pic>
        <p:nvPicPr>
          <p:cNvPr id="9" name="図 8">
            <a:extLst>
              <a:ext uri="{FF2B5EF4-FFF2-40B4-BE49-F238E27FC236}">
                <a16:creationId xmlns:a16="http://schemas.microsoft.com/office/drawing/2014/main" id="{DC250AEC-BA57-4342-84FE-89C919FCB713}"/>
              </a:ext>
            </a:extLst>
          </p:cNvPr>
          <p:cNvPicPr>
            <a:picLocks noChangeAspect="1"/>
          </p:cNvPicPr>
          <p:nvPr/>
        </p:nvPicPr>
        <p:blipFill>
          <a:blip r:embed="rId2"/>
          <a:stretch>
            <a:fillRect/>
          </a:stretch>
        </p:blipFill>
        <p:spPr>
          <a:xfrm>
            <a:off x="3543011" y="964181"/>
            <a:ext cx="4353195" cy="2744406"/>
          </a:xfrm>
          <a:prstGeom prst="rect">
            <a:avLst/>
          </a:prstGeom>
          <a:ln w="57150">
            <a:noFill/>
          </a:ln>
        </p:spPr>
      </p:pic>
      <p:sp>
        <p:nvSpPr>
          <p:cNvPr id="14" name="テキスト ボックス 13">
            <a:extLst>
              <a:ext uri="{FF2B5EF4-FFF2-40B4-BE49-F238E27FC236}">
                <a16:creationId xmlns:a16="http://schemas.microsoft.com/office/drawing/2014/main" id="{14C7D372-FA89-460E-BCB3-6533AA062BD0}"/>
              </a:ext>
            </a:extLst>
          </p:cNvPr>
          <p:cNvSpPr txBox="1"/>
          <p:nvPr/>
        </p:nvSpPr>
        <p:spPr>
          <a:xfrm>
            <a:off x="4139952" y="5906483"/>
            <a:ext cx="5688632"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詳細は別添のチラシをご覧ください</a:t>
            </a:r>
          </a:p>
        </p:txBody>
      </p:sp>
      <p:sp>
        <p:nvSpPr>
          <p:cNvPr id="18" name="正方形/長方形 17">
            <a:extLst>
              <a:ext uri="{FF2B5EF4-FFF2-40B4-BE49-F238E27FC236}">
                <a16:creationId xmlns:a16="http://schemas.microsoft.com/office/drawing/2014/main" id="{54D67120-D91C-4C9B-BFCE-0AB3E8513C31}"/>
              </a:ext>
            </a:extLst>
          </p:cNvPr>
          <p:cNvSpPr/>
          <p:nvPr/>
        </p:nvSpPr>
        <p:spPr>
          <a:xfrm>
            <a:off x="3059832" y="3861048"/>
            <a:ext cx="8063349" cy="830997"/>
          </a:xfrm>
          <a:prstGeom prst="rect">
            <a:avLst/>
          </a:prstGeom>
          <a:noFill/>
        </p:spPr>
        <p:txBody>
          <a:bodyPr wrap="square" lIns="91440" tIns="45720" rIns="91440" bIns="45720">
            <a:spAutoFit/>
          </a:bodyPr>
          <a:lstStyle/>
          <a:p>
            <a:r>
              <a:rPr kumimoji="1" lang="en-US" altLang="ja-JP" sz="2400" dirty="0">
                <a:ln w="0">
                  <a:solidFill>
                    <a:srgbClr val="30948F"/>
                  </a:solidFill>
                </a:ln>
                <a:solidFill>
                  <a:srgbClr val="006600"/>
                </a:solidFill>
                <a:effectLst>
                  <a:outerShdw blurRad="38100" dist="25400" dir="5400000" algn="ctr" rotWithShape="0">
                    <a:srgbClr val="6E747A">
                      <a:alpha val="43000"/>
                    </a:srgbClr>
                  </a:outerShdw>
                </a:effectLst>
              </a:rPr>
              <a:t>&lt;</a:t>
            </a:r>
            <a:r>
              <a:rPr kumimoji="1" lang="ja-JP" altLang="en-US" sz="2400" dirty="0">
                <a:ln w="0">
                  <a:solidFill>
                    <a:srgbClr val="30948F"/>
                  </a:solidFill>
                </a:ln>
                <a:solidFill>
                  <a:srgbClr val="006600"/>
                </a:solidFill>
                <a:effectLst>
                  <a:outerShdw blurRad="38100" dist="25400" dir="5400000" algn="ctr" rotWithShape="0">
                    <a:srgbClr val="6E747A">
                      <a:alpha val="43000"/>
                    </a:srgbClr>
                  </a:outerShdw>
                </a:effectLst>
              </a:rPr>
              <a:t>中央ろうきん</a:t>
            </a:r>
            <a:r>
              <a:rPr kumimoji="1" lang="en-US" altLang="ja-JP" sz="2400" dirty="0">
                <a:ln w="0">
                  <a:solidFill>
                    <a:srgbClr val="30948F"/>
                  </a:solidFill>
                </a:ln>
                <a:solidFill>
                  <a:srgbClr val="006600"/>
                </a:solidFill>
                <a:effectLst>
                  <a:outerShdw blurRad="38100" dist="25400" dir="5400000" algn="ctr" rotWithShape="0">
                    <a:srgbClr val="6E747A">
                      <a:alpha val="43000"/>
                    </a:srgbClr>
                  </a:outerShdw>
                </a:effectLst>
              </a:rPr>
              <a:t>&gt;</a:t>
            </a:r>
            <a:r>
              <a:rPr kumimoji="1" lang="ja-JP" altLang="en-US" sz="2400" dirty="0">
                <a:ln w="0">
                  <a:solidFill>
                    <a:srgbClr val="30948F"/>
                  </a:solidFill>
                </a:ln>
                <a:solidFill>
                  <a:srgbClr val="006600"/>
                </a:solidFill>
                <a:effectLst>
                  <a:outerShdw blurRad="38100" dist="25400" dir="5400000" algn="ctr" rotWithShape="0">
                    <a:srgbClr val="6E747A">
                      <a:alpha val="43000"/>
                    </a:srgbClr>
                  </a:outerShdw>
                </a:effectLst>
              </a:rPr>
              <a:t>は将来の安心に備えて</a:t>
            </a:r>
            <a:endParaRPr kumimoji="1" lang="en-US" altLang="ja-JP" sz="2400" dirty="0">
              <a:ln w="0">
                <a:solidFill>
                  <a:srgbClr val="30948F"/>
                </a:solidFill>
              </a:ln>
              <a:solidFill>
                <a:srgbClr val="006600"/>
              </a:solidFill>
              <a:effectLst>
                <a:outerShdw blurRad="38100" dist="25400" dir="5400000" algn="ctr" rotWithShape="0">
                  <a:srgbClr val="6E747A">
                    <a:alpha val="43000"/>
                  </a:srgbClr>
                </a:outerShdw>
              </a:effectLst>
            </a:endParaRPr>
          </a:p>
          <a:p>
            <a:r>
              <a:rPr lang="ja-JP" altLang="en-US" sz="2400" dirty="0">
                <a:ln w="0">
                  <a:solidFill>
                    <a:srgbClr val="30948F"/>
                  </a:solidFill>
                </a:ln>
                <a:solidFill>
                  <a:srgbClr val="006600"/>
                </a:solidFill>
                <a:effectLst>
                  <a:outerShdw blurRad="38100" dist="25400" dir="5400000" algn="ctr" rotWithShape="0">
                    <a:srgbClr val="6E747A">
                      <a:alpha val="43000"/>
                    </a:srgbClr>
                  </a:outerShdw>
                </a:effectLst>
              </a:rPr>
              <a:t>資産づくりをはじめるみなさまを応援します</a:t>
            </a:r>
            <a:endParaRPr kumimoji="1" lang="ja-JP" altLang="en-US" sz="2400" dirty="0">
              <a:ln w="0">
                <a:solidFill>
                  <a:srgbClr val="30948F"/>
                </a:solidFill>
              </a:ln>
              <a:solidFill>
                <a:srgbClr val="006600"/>
              </a:solidFill>
              <a:effectLst>
                <a:outerShdw blurRad="38100" dist="25400" dir="5400000" algn="ctr" rotWithShape="0">
                  <a:srgbClr val="6E747A">
                    <a:alpha val="43000"/>
                  </a:srgbClr>
                </a:outerShdw>
              </a:effectLst>
            </a:endParaRPr>
          </a:p>
        </p:txBody>
      </p:sp>
      <p:pic>
        <p:nvPicPr>
          <p:cNvPr id="19" name="図 18">
            <a:extLst>
              <a:ext uri="{FF2B5EF4-FFF2-40B4-BE49-F238E27FC236}">
                <a16:creationId xmlns:a16="http://schemas.microsoft.com/office/drawing/2014/main" id="{14DBA1D2-D395-41B6-BF15-1A3C7391FE66}"/>
              </a:ext>
            </a:extLst>
          </p:cNvPr>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19609" y="4723652"/>
            <a:ext cx="1372671" cy="1151224"/>
          </a:xfrm>
          <a:prstGeom prst="rect">
            <a:avLst/>
          </a:prstGeom>
          <a:noFill/>
          <a:ln>
            <a:noFill/>
          </a:ln>
        </p:spPr>
      </p:pic>
      <p:pic>
        <p:nvPicPr>
          <p:cNvPr id="20" name="図 19">
            <a:extLst>
              <a:ext uri="{FF2B5EF4-FFF2-40B4-BE49-F238E27FC236}">
                <a16:creationId xmlns:a16="http://schemas.microsoft.com/office/drawing/2014/main" id="{6DE4CAFF-5E46-443D-BC5D-C6D36A94EB44}"/>
              </a:ext>
            </a:extLst>
          </p:cNvPr>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55976" y="4940887"/>
            <a:ext cx="1456259" cy="936385"/>
          </a:xfrm>
          <a:prstGeom prst="rect">
            <a:avLst/>
          </a:prstGeom>
          <a:noFill/>
          <a:ln>
            <a:noFill/>
          </a:ln>
        </p:spPr>
      </p:pic>
    </p:spTree>
    <p:extLst>
      <p:ext uri="{BB962C8B-B14F-4D97-AF65-F5344CB8AC3E}">
        <p14:creationId xmlns:p14="http://schemas.microsoft.com/office/powerpoint/2010/main" val="4268034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下矢印 9"/>
          <p:cNvSpPr/>
          <p:nvPr/>
        </p:nvSpPr>
        <p:spPr>
          <a:xfrm>
            <a:off x="5122688" y="1224433"/>
            <a:ext cx="1270838" cy="5131918"/>
          </a:xfrm>
          <a:prstGeom prst="downArrow">
            <a:avLst>
              <a:gd name="adj1" fmla="val 50000"/>
              <a:gd name="adj2" fmla="val 14911"/>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6206772" y="3219072"/>
            <a:ext cx="2506850" cy="911836"/>
          </a:xfrm>
          <a:prstGeom prst="rect">
            <a:avLst/>
          </a:prstGeom>
          <a:solidFill>
            <a:schemeClr val="bg1"/>
          </a:solid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Meiryo UI" panose="020B0604030504040204" pitchFamily="50" charset="-128"/>
                <a:ea typeface="Meiryo UI" panose="020B0604030504040204" pitchFamily="50" charset="-128"/>
              </a:rPr>
              <a:t>新任の先生方を中心に資産運用を含めた</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貯蓄</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の重要性を説明させていただきました。貯蓄以外にもご融資や退職金のご相談もありました。</a:t>
            </a:r>
          </a:p>
        </p:txBody>
      </p:sp>
      <p:sp>
        <p:nvSpPr>
          <p:cNvPr id="2" name="タイトル 1"/>
          <p:cNvSpPr>
            <a:spLocks noGrp="1"/>
          </p:cNvSpPr>
          <p:nvPr>
            <p:ph type="title"/>
          </p:nvPr>
        </p:nvSpPr>
        <p:spPr/>
        <p:txBody>
          <a:bodyPr>
            <a:normAutofit/>
          </a:bodyPr>
          <a:lstStyle/>
          <a:p>
            <a:pPr algn="ctr"/>
            <a:r>
              <a:rPr kumimoji="1" lang="ja-JP" altLang="en-US" sz="3200" b="1" dirty="0">
                <a:latin typeface="Meiryo UI" panose="020B0604030504040204" pitchFamily="50" charset="-128"/>
                <a:ea typeface="Meiryo UI" panose="020B0604030504040204" pitchFamily="50" charset="-128"/>
              </a:rPr>
              <a:t>取組み経過</a:t>
            </a:r>
            <a:br>
              <a:rPr kumimoji="1" lang="en-US" altLang="ja-JP" sz="3200" b="1" dirty="0">
                <a:latin typeface="Meiryo UI" panose="020B0604030504040204" pitchFamily="50" charset="-128"/>
                <a:ea typeface="Meiryo UI" panose="020B0604030504040204" pitchFamily="50" charset="-128"/>
              </a:rPr>
            </a:br>
            <a:r>
              <a:rPr kumimoji="1" lang="ja-JP" altLang="en-US" sz="2000" b="1" dirty="0">
                <a:latin typeface="Meiryo UI" panose="020B0604030504040204" pitchFamily="50" charset="-128"/>
                <a:ea typeface="Meiryo UI" panose="020B0604030504040204" pitchFamily="50" charset="-128"/>
              </a:rPr>
              <a:t>（スケジュール</a:t>
            </a:r>
            <a:r>
              <a:rPr lang="ja-JP" altLang="en-US" sz="2000" b="1" dirty="0">
                <a:latin typeface="Meiryo UI" panose="020B0604030504040204" pitchFamily="50" charset="-128"/>
                <a:ea typeface="Meiryo UI" panose="020B0604030504040204" pitchFamily="50" charset="-128"/>
              </a:rPr>
              <a:t>）</a:t>
            </a:r>
            <a:endParaRPr kumimoji="1" lang="ja-JP" altLang="en-US" sz="2000" b="1"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880199A1-3627-446E-BA4A-4483AFCF5E29}" type="slidenum">
              <a:rPr kumimoji="1" lang="ja-JP" altLang="en-US" smtClean="0">
                <a:solidFill>
                  <a:srgbClr val="4F81BD"/>
                </a:solidFill>
              </a:rPr>
              <a:pPr/>
              <a:t>4</a:t>
            </a:fld>
            <a:endParaRPr kumimoji="1" lang="ja-JP" altLang="en-US">
              <a:solidFill>
                <a:srgbClr val="4F81BD"/>
              </a:solidFill>
            </a:endParaRPr>
          </a:p>
        </p:txBody>
      </p:sp>
      <p:sp>
        <p:nvSpPr>
          <p:cNvPr id="5" name="正方形/長方形 4"/>
          <p:cNvSpPr/>
          <p:nvPr/>
        </p:nvSpPr>
        <p:spPr>
          <a:xfrm>
            <a:off x="3861514" y="1224433"/>
            <a:ext cx="4843573" cy="5911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各営業店の支店長によるご挨拶訪問</a:t>
            </a:r>
          </a:p>
        </p:txBody>
      </p:sp>
      <p:sp>
        <p:nvSpPr>
          <p:cNvPr id="6" name="正方形/長方形 5"/>
          <p:cNvSpPr/>
          <p:nvPr/>
        </p:nvSpPr>
        <p:spPr>
          <a:xfrm>
            <a:off x="3847914" y="1898635"/>
            <a:ext cx="4852892"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各営業店職員によるアンケート・説明会等の実施</a:t>
            </a:r>
          </a:p>
        </p:txBody>
      </p:sp>
      <p:sp>
        <p:nvSpPr>
          <p:cNvPr id="7" name="正方形/長方形 6"/>
          <p:cNvSpPr/>
          <p:nvPr/>
        </p:nvSpPr>
        <p:spPr>
          <a:xfrm>
            <a:off x="3857645" y="3209226"/>
            <a:ext cx="2231597" cy="9338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latin typeface="Meiryo UI" panose="020B0604030504040204" pitchFamily="50" charset="-128"/>
                <a:ea typeface="Meiryo UI" panose="020B0604030504040204" pitchFamily="50" charset="-128"/>
              </a:rPr>
              <a:t>財形貯蓄の提案・受付</a:t>
            </a:r>
            <a:endParaRPr kumimoji="1" lang="ja-JP" altLang="en-US" sz="1600" dirty="0">
              <a:latin typeface="Meiryo UI" panose="020B0604030504040204" pitchFamily="50" charset="-128"/>
              <a:ea typeface="Meiryo UI" panose="020B0604030504040204" pitchFamily="50" charset="-128"/>
            </a:endParaRPr>
          </a:p>
        </p:txBody>
      </p:sp>
      <p:sp>
        <p:nvSpPr>
          <p:cNvPr id="8" name="正方形/長方形 7"/>
          <p:cNvSpPr/>
          <p:nvPr/>
        </p:nvSpPr>
        <p:spPr>
          <a:xfrm>
            <a:off x="3851136" y="4219751"/>
            <a:ext cx="2947685" cy="9151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eiryo UI" panose="020B0604030504040204" pitchFamily="50" charset="-128"/>
                <a:ea typeface="Meiryo UI" panose="020B0604030504040204" pitchFamily="50" charset="-128"/>
              </a:rPr>
              <a:t>相談希望の先生方へのご対応</a:t>
            </a:r>
            <a:endParaRPr lang="en-US" altLang="ja-JP" sz="1400" dirty="0">
              <a:latin typeface="Meiryo UI" panose="020B0604030504040204" pitchFamily="50" charset="-128"/>
              <a:ea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rPr>
              <a:t>継続的な情報提供・説明会等の実施</a:t>
            </a:r>
            <a:endParaRPr kumimoji="1" lang="ja-JP" altLang="en-US" sz="1400" dirty="0">
              <a:latin typeface="Meiryo UI" panose="020B0604030504040204" pitchFamily="50" charset="-128"/>
              <a:ea typeface="Meiryo UI" panose="020B0604030504040204" pitchFamily="50" charset="-128"/>
            </a:endParaRPr>
          </a:p>
        </p:txBody>
      </p:sp>
      <p:sp>
        <p:nvSpPr>
          <p:cNvPr id="9" name="正方形/長方形 8"/>
          <p:cNvSpPr/>
          <p:nvPr/>
        </p:nvSpPr>
        <p:spPr>
          <a:xfrm>
            <a:off x="3848852" y="5509912"/>
            <a:ext cx="4856235" cy="502033"/>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eiryo UI" panose="020B0604030504040204" pitchFamily="50" charset="-128"/>
                <a:ea typeface="Meiryo UI" panose="020B0604030504040204" pitchFamily="50" charset="-128"/>
              </a:rPr>
              <a:t>各営業店の支店長によるご挨拶訪問</a:t>
            </a:r>
          </a:p>
        </p:txBody>
      </p:sp>
      <p:sp>
        <p:nvSpPr>
          <p:cNvPr id="15" name="正方形/長方形 14"/>
          <p:cNvSpPr/>
          <p:nvPr/>
        </p:nvSpPr>
        <p:spPr>
          <a:xfrm>
            <a:off x="2791321" y="1222517"/>
            <a:ext cx="936104" cy="5911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latin typeface="Meiryo UI" panose="020B0604030504040204" pitchFamily="50" charset="-128"/>
                <a:ea typeface="Meiryo UI" panose="020B0604030504040204" pitchFamily="50" charset="-128"/>
              </a:rPr>
              <a:t>2024</a:t>
            </a:r>
            <a:r>
              <a:rPr kumimoji="1" lang="ja-JP" altLang="en-US" sz="1600" dirty="0">
                <a:latin typeface="Meiryo UI" panose="020B0604030504040204" pitchFamily="50" charset="-128"/>
                <a:ea typeface="Meiryo UI" panose="020B0604030504040204" pitchFamily="50" charset="-128"/>
              </a:rPr>
              <a:t>年</a:t>
            </a:r>
            <a:r>
              <a:rPr kumimoji="1" lang="en-US" altLang="ja-JP" sz="1600" dirty="0">
                <a:latin typeface="Meiryo UI" panose="020B0604030504040204" pitchFamily="50" charset="-128"/>
                <a:ea typeface="Meiryo UI" panose="020B0604030504040204" pitchFamily="50" charset="-128"/>
              </a:rPr>
              <a:t>5</a:t>
            </a:r>
            <a:r>
              <a:rPr kumimoji="1" lang="ja-JP" altLang="en-US" sz="1600" dirty="0">
                <a:latin typeface="Meiryo UI" panose="020B0604030504040204" pitchFamily="50" charset="-128"/>
                <a:ea typeface="Meiryo UI" panose="020B0604030504040204" pitchFamily="50" charset="-128"/>
              </a:rPr>
              <a:t>月</a:t>
            </a:r>
          </a:p>
        </p:txBody>
      </p:sp>
      <p:sp>
        <p:nvSpPr>
          <p:cNvPr id="16" name="正方形/長方形 15"/>
          <p:cNvSpPr/>
          <p:nvPr/>
        </p:nvSpPr>
        <p:spPr>
          <a:xfrm>
            <a:off x="2777721" y="1898635"/>
            <a:ext cx="93610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latin typeface="Meiryo UI" panose="020B0604030504040204" pitchFamily="50" charset="-128"/>
                <a:ea typeface="Meiryo UI" panose="020B0604030504040204" pitchFamily="50" charset="-128"/>
              </a:rPr>
              <a:t>5</a:t>
            </a:r>
            <a:r>
              <a:rPr kumimoji="1" lang="ja-JP" altLang="en-US" dirty="0">
                <a:latin typeface="Meiryo UI" panose="020B0604030504040204" pitchFamily="50" charset="-128"/>
                <a:ea typeface="Meiryo UI" panose="020B0604030504040204" pitchFamily="50" charset="-128"/>
              </a:rPr>
              <a:t>月</a:t>
            </a:r>
            <a:endParaRPr kumimoji="1" lang="en-US" altLang="ja-JP" dirty="0">
              <a:latin typeface="Meiryo UI" panose="020B0604030504040204" pitchFamily="50" charset="-128"/>
              <a:ea typeface="Meiryo UI" panose="020B0604030504040204" pitchFamily="50" charset="-128"/>
            </a:endParaRPr>
          </a:p>
          <a:p>
            <a:pPr algn="ctr"/>
            <a:r>
              <a:rPr kumimoji="1" lang="ja-JP" altLang="en-US" dirty="0">
                <a:latin typeface="Meiryo UI" panose="020B0604030504040204" pitchFamily="50" charset="-128"/>
                <a:ea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rPr>
              <a:t>6</a:t>
            </a:r>
            <a:r>
              <a:rPr kumimoji="1" lang="ja-JP" altLang="en-US" dirty="0">
                <a:latin typeface="Meiryo UI" panose="020B0604030504040204" pitchFamily="50" charset="-128"/>
                <a:ea typeface="Meiryo UI" panose="020B0604030504040204" pitchFamily="50" charset="-128"/>
              </a:rPr>
              <a:t>月</a:t>
            </a:r>
          </a:p>
        </p:txBody>
      </p:sp>
      <p:sp>
        <p:nvSpPr>
          <p:cNvPr id="17" name="正方形/長方形 16"/>
          <p:cNvSpPr/>
          <p:nvPr/>
        </p:nvSpPr>
        <p:spPr>
          <a:xfrm>
            <a:off x="2790537" y="3206583"/>
            <a:ext cx="925212" cy="9180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latin typeface="Meiryo UI" panose="020B0604030504040204" pitchFamily="50" charset="-128"/>
                <a:ea typeface="Meiryo UI" panose="020B0604030504040204" pitchFamily="50" charset="-128"/>
              </a:rPr>
              <a:t>6</a:t>
            </a:r>
            <a:r>
              <a:rPr lang="ja-JP" altLang="en-US" sz="1100" dirty="0">
                <a:latin typeface="Meiryo UI" panose="020B0604030504040204" pitchFamily="50" charset="-128"/>
                <a:ea typeface="Meiryo UI" panose="020B0604030504040204" pitchFamily="50" charset="-128"/>
              </a:rPr>
              <a:t>月</a:t>
            </a:r>
            <a:r>
              <a:rPr lang="en-US" altLang="ja-JP" sz="1100" dirty="0">
                <a:latin typeface="Meiryo UI" panose="020B0604030504040204" pitchFamily="50" charset="-128"/>
                <a:ea typeface="Meiryo UI" panose="020B0604030504040204" pitchFamily="50" charset="-128"/>
              </a:rPr>
              <a:t>10</a:t>
            </a:r>
            <a:r>
              <a:rPr lang="ja-JP" altLang="en-US" sz="1100" dirty="0">
                <a:latin typeface="Meiryo UI" panose="020B0604030504040204" pitchFamily="50" charset="-128"/>
                <a:ea typeface="Meiryo UI" panose="020B0604030504040204" pitchFamily="50" charset="-128"/>
              </a:rPr>
              <a:t>日～</a:t>
            </a:r>
            <a:r>
              <a:rPr lang="en-US" altLang="ja-JP" sz="1100" dirty="0">
                <a:latin typeface="Meiryo UI" panose="020B0604030504040204" pitchFamily="50" charset="-128"/>
                <a:ea typeface="Meiryo UI" panose="020B0604030504040204" pitchFamily="50" charset="-128"/>
              </a:rPr>
              <a:t>7</a:t>
            </a:r>
            <a:r>
              <a:rPr lang="ja-JP" altLang="en-US" sz="1100" dirty="0">
                <a:latin typeface="Meiryo UI" panose="020B0604030504040204" pitchFamily="50" charset="-128"/>
                <a:ea typeface="Meiryo UI" panose="020B0604030504040204" pitchFamily="50" charset="-128"/>
              </a:rPr>
              <a:t>月</a:t>
            </a:r>
            <a:r>
              <a:rPr lang="en-US" altLang="ja-JP" sz="1100" dirty="0">
                <a:latin typeface="Meiryo UI" panose="020B0604030504040204" pitchFamily="50" charset="-128"/>
                <a:ea typeface="Meiryo UI" panose="020B0604030504040204" pitchFamily="50" charset="-128"/>
              </a:rPr>
              <a:t>10</a:t>
            </a:r>
            <a:r>
              <a:rPr lang="ja-JP" altLang="en-US" sz="1100" dirty="0">
                <a:latin typeface="Meiryo UI" panose="020B0604030504040204" pitchFamily="50" charset="-128"/>
                <a:ea typeface="Meiryo UI" panose="020B0604030504040204" pitchFamily="50" charset="-128"/>
              </a:rPr>
              <a:t>日</a:t>
            </a:r>
            <a:endParaRPr kumimoji="1" lang="ja-JP" altLang="en-US" sz="1100" dirty="0">
              <a:latin typeface="Meiryo UI" panose="020B0604030504040204" pitchFamily="50" charset="-128"/>
              <a:ea typeface="Meiryo UI" panose="020B0604030504040204" pitchFamily="50" charset="-128"/>
            </a:endParaRPr>
          </a:p>
        </p:txBody>
      </p:sp>
      <p:sp>
        <p:nvSpPr>
          <p:cNvPr id="18" name="正方形/長方形 17"/>
          <p:cNvSpPr/>
          <p:nvPr/>
        </p:nvSpPr>
        <p:spPr>
          <a:xfrm>
            <a:off x="2777921" y="4216696"/>
            <a:ext cx="925212" cy="9151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latin typeface="Meiryo UI" panose="020B0604030504040204" pitchFamily="50" charset="-128"/>
                <a:ea typeface="Meiryo UI" panose="020B0604030504040204" pitchFamily="50" charset="-128"/>
              </a:rPr>
              <a:t>7</a:t>
            </a:r>
            <a:r>
              <a:rPr kumimoji="1" lang="ja-JP" altLang="en-US" sz="1400" dirty="0">
                <a:latin typeface="Meiryo UI" panose="020B0604030504040204" pitchFamily="50" charset="-128"/>
                <a:ea typeface="Meiryo UI" panose="020B0604030504040204" pitchFamily="50" charset="-128"/>
              </a:rPr>
              <a:t>月</a:t>
            </a:r>
            <a:r>
              <a:rPr kumimoji="1" lang="en-US" altLang="ja-JP" sz="1400" dirty="0">
                <a:latin typeface="Meiryo UI" panose="020B0604030504040204" pitchFamily="50" charset="-128"/>
                <a:ea typeface="Meiryo UI" panose="020B0604030504040204" pitchFamily="50" charset="-128"/>
              </a:rPr>
              <a:t>10</a:t>
            </a:r>
            <a:r>
              <a:rPr kumimoji="1" lang="ja-JP" altLang="en-US" sz="1400" dirty="0">
                <a:latin typeface="Meiryo UI" panose="020B0604030504040204" pitchFamily="50" charset="-128"/>
                <a:ea typeface="Meiryo UI" panose="020B0604030504040204" pitchFamily="50" charset="-128"/>
              </a:rPr>
              <a:t>日以降</a:t>
            </a:r>
          </a:p>
        </p:txBody>
      </p:sp>
      <p:sp>
        <p:nvSpPr>
          <p:cNvPr id="20" name="正方形/長方形 19"/>
          <p:cNvSpPr/>
          <p:nvPr/>
        </p:nvSpPr>
        <p:spPr>
          <a:xfrm>
            <a:off x="2802591" y="5509912"/>
            <a:ext cx="912596" cy="502033"/>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latin typeface="Meiryo UI" panose="020B0604030504040204" pitchFamily="50" charset="-128"/>
                <a:ea typeface="Meiryo UI" panose="020B0604030504040204" pitchFamily="50" charset="-128"/>
              </a:rPr>
              <a:t>2025</a:t>
            </a:r>
            <a:r>
              <a:rPr kumimoji="1" lang="ja-JP" altLang="en-US" sz="1600" dirty="0">
                <a:latin typeface="Meiryo UI" panose="020B0604030504040204" pitchFamily="50" charset="-128"/>
                <a:ea typeface="Meiryo UI" panose="020B0604030504040204" pitchFamily="50" charset="-128"/>
              </a:rPr>
              <a:t>年</a:t>
            </a:r>
            <a:r>
              <a:rPr kumimoji="1" lang="en-US" altLang="ja-JP" sz="1600" dirty="0">
                <a:latin typeface="Meiryo UI" panose="020B0604030504040204" pitchFamily="50" charset="-128"/>
                <a:ea typeface="Meiryo UI" panose="020B0604030504040204" pitchFamily="50" charset="-128"/>
              </a:rPr>
              <a:t>5</a:t>
            </a:r>
            <a:r>
              <a:rPr kumimoji="1" lang="ja-JP" altLang="en-US" sz="1600" dirty="0">
                <a:latin typeface="Meiryo UI" panose="020B0604030504040204" pitchFamily="50" charset="-128"/>
                <a:ea typeface="Meiryo UI" panose="020B0604030504040204" pitchFamily="50" charset="-128"/>
              </a:rPr>
              <a:t>月</a:t>
            </a:r>
          </a:p>
        </p:txBody>
      </p:sp>
      <p:sp>
        <p:nvSpPr>
          <p:cNvPr id="23" name="正方形/長方形 22"/>
          <p:cNvSpPr/>
          <p:nvPr/>
        </p:nvSpPr>
        <p:spPr>
          <a:xfrm>
            <a:off x="6888481" y="4224124"/>
            <a:ext cx="1825142" cy="918325"/>
          </a:xfrm>
          <a:prstGeom prst="rect">
            <a:avLst/>
          </a:prstGeom>
          <a:solidFill>
            <a:schemeClr val="bg1"/>
          </a:solid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Meiryo UI" panose="020B0604030504040204" pitchFamily="50" charset="-128"/>
                <a:ea typeface="Meiryo UI" panose="020B0604030504040204" pitchFamily="50" charset="-128"/>
              </a:rPr>
              <a:t>財形募集期間中は忙しいため、夏休みにあらためて相談を希望される先生方も多くいらっしゃいました。</a:t>
            </a:r>
          </a:p>
        </p:txBody>
      </p:sp>
      <p:sp>
        <p:nvSpPr>
          <p:cNvPr id="25" name="正方形/長方形 24"/>
          <p:cNvSpPr/>
          <p:nvPr/>
        </p:nvSpPr>
        <p:spPr>
          <a:xfrm>
            <a:off x="2791321" y="723663"/>
            <a:ext cx="936104" cy="3285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latin typeface="Meiryo UI" panose="020B0604030504040204" pitchFamily="50" charset="-128"/>
                <a:ea typeface="Meiryo UI" panose="020B0604030504040204" pitchFamily="50" charset="-128"/>
              </a:rPr>
              <a:t>時期</a:t>
            </a:r>
          </a:p>
        </p:txBody>
      </p:sp>
      <p:sp>
        <p:nvSpPr>
          <p:cNvPr id="26" name="正方形/長方形 25"/>
          <p:cNvSpPr/>
          <p:nvPr/>
        </p:nvSpPr>
        <p:spPr>
          <a:xfrm>
            <a:off x="3828010" y="718501"/>
            <a:ext cx="3606074" cy="3336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取組内容</a:t>
            </a:r>
          </a:p>
        </p:txBody>
      </p:sp>
      <p:sp>
        <p:nvSpPr>
          <p:cNvPr id="27" name="正方形/長方形 26"/>
          <p:cNvSpPr/>
          <p:nvPr/>
        </p:nvSpPr>
        <p:spPr>
          <a:xfrm>
            <a:off x="7524328" y="716425"/>
            <a:ext cx="1189294" cy="345847"/>
          </a:xfrm>
          <a:prstGeom prst="rect">
            <a:avLst/>
          </a:prstGeom>
          <a:solidFill>
            <a:schemeClr val="bg1"/>
          </a:solid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rgbClr val="FF0000"/>
                </a:solidFill>
                <a:latin typeface="Meiryo UI" panose="020B0604030504040204" pitchFamily="50" charset="-128"/>
                <a:ea typeface="Meiryo UI" panose="020B0604030504040204" pitchFamily="50" charset="-128"/>
              </a:rPr>
              <a:t>備考</a:t>
            </a:r>
          </a:p>
        </p:txBody>
      </p:sp>
      <p:cxnSp>
        <p:nvCxnSpPr>
          <p:cNvPr id="29" name="直線コネクタ 28"/>
          <p:cNvCxnSpPr/>
          <p:nvPr/>
        </p:nvCxnSpPr>
        <p:spPr>
          <a:xfrm flipV="1">
            <a:off x="2791321" y="1123838"/>
            <a:ext cx="5922301" cy="10696"/>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2795938" y="2577510"/>
            <a:ext cx="5911031" cy="523220"/>
          </a:xfrm>
          <a:prstGeom prst="rect">
            <a:avLst/>
          </a:prstGeom>
          <a:solidFill>
            <a:schemeClr val="bg1"/>
          </a:solidFill>
          <a:ln w="28575">
            <a:solidFill>
              <a:srgbClr val="FF0000"/>
            </a:solidFill>
            <a:prstDash val="sysDash"/>
          </a:ln>
        </p:spPr>
        <p:txBody>
          <a:bodyPr wrap="square" rtlCol="0">
            <a:spAutoFit/>
          </a:bodyPr>
          <a:lstStyle/>
          <a:p>
            <a:r>
              <a:rPr lang="ja-JP" altLang="en-US" sz="1400" dirty="0">
                <a:solidFill>
                  <a:srgbClr val="FF0000"/>
                </a:solidFill>
                <a:latin typeface="Meiryo UI" panose="020B0604030504040204" pitchFamily="50" charset="-128"/>
                <a:ea typeface="Meiryo UI" panose="020B0604030504040204" pitchFamily="50" charset="-128"/>
              </a:rPr>
              <a:t>　　</a:t>
            </a:r>
            <a:r>
              <a:rPr lang="ja-JP" altLang="en-US" sz="1400" b="1" dirty="0">
                <a:solidFill>
                  <a:srgbClr val="FF0000"/>
                </a:solidFill>
                <a:latin typeface="Meiryo UI" panose="020B0604030504040204" pitchFamily="50" charset="-128"/>
                <a:ea typeface="Meiryo UI" panose="020B0604030504040204" pitchFamily="50" charset="-128"/>
              </a:rPr>
              <a:t>学校によっては資産形成を中心とした</a:t>
            </a:r>
            <a:r>
              <a:rPr lang="ja-JP" altLang="en-US" sz="1400" b="1" u="sng" dirty="0">
                <a:solidFill>
                  <a:srgbClr val="FF0000"/>
                </a:solidFill>
                <a:latin typeface="Meiryo UI" panose="020B0604030504040204" pitchFamily="50" charset="-128"/>
                <a:ea typeface="Meiryo UI" panose="020B0604030504040204" pitchFamily="50" charset="-128"/>
              </a:rPr>
              <a:t>説明会やセミナーを実施</a:t>
            </a:r>
            <a:r>
              <a:rPr lang="ja-JP" altLang="en-US" sz="1400" b="1" dirty="0">
                <a:solidFill>
                  <a:srgbClr val="FF0000"/>
                </a:solidFill>
                <a:latin typeface="Meiryo UI" panose="020B0604030504040204" pitchFamily="50" charset="-128"/>
                <a:ea typeface="Meiryo UI" panose="020B0604030504040204" pitchFamily="50" charset="-128"/>
              </a:rPr>
              <a:t>させていただき　</a:t>
            </a:r>
            <a:endParaRPr lang="en-US" altLang="ja-JP" sz="1400" b="1" dirty="0">
              <a:solidFill>
                <a:srgbClr val="FF0000"/>
              </a:solidFill>
              <a:latin typeface="Meiryo UI" panose="020B0604030504040204" pitchFamily="50" charset="-128"/>
              <a:ea typeface="Meiryo UI" panose="020B0604030504040204" pitchFamily="50" charset="-128"/>
            </a:endParaRPr>
          </a:p>
          <a:p>
            <a:r>
              <a:rPr lang="ja-JP" altLang="en-US" sz="1400" b="1" dirty="0">
                <a:solidFill>
                  <a:srgbClr val="FF0000"/>
                </a:solidFill>
                <a:latin typeface="Meiryo UI" panose="020B0604030504040204" pitchFamily="50" charset="-128"/>
                <a:ea typeface="Meiryo UI" panose="020B0604030504040204" pitchFamily="50" charset="-128"/>
              </a:rPr>
              <a:t>　　多くのご相談、ご契約につながりました。</a:t>
            </a:r>
            <a:endParaRPr lang="en-US" altLang="ja-JP" sz="1400" b="1" dirty="0">
              <a:solidFill>
                <a:srgbClr val="FF0000"/>
              </a:solidFill>
              <a:latin typeface="Meiryo UI" panose="020B0604030504040204" pitchFamily="50" charset="-128"/>
              <a:ea typeface="Meiryo UI" panose="020B0604030504040204" pitchFamily="50" charset="-128"/>
            </a:endParaRPr>
          </a:p>
        </p:txBody>
      </p:sp>
      <p:pic>
        <p:nvPicPr>
          <p:cNvPr id="38" name="図 37"/>
          <p:cNvPicPr>
            <a:picLocks noChangeAspect="1"/>
          </p:cNvPicPr>
          <p:nvPr/>
        </p:nvPicPr>
        <p:blipFill>
          <a:blip r:embed="rId2">
            <a:clrChange>
              <a:clrFrom>
                <a:srgbClr val="FFFFFF"/>
              </a:clrFrom>
              <a:clrTo>
                <a:srgbClr val="FFFFFF">
                  <a:alpha val="0"/>
                </a:srgbClr>
              </a:clrTo>
            </a:clrChange>
            <a:duotone>
              <a:schemeClr val="accent2">
                <a:shade val="45000"/>
                <a:satMod val="135000"/>
              </a:schemeClr>
              <a:prstClr val="white"/>
            </a:duotone>
          </a:blip>
          <a:stretch>
            <a:fillRect/>
          </a:stretch>
        </p:blipFill>
        <p:spPr>
          <a:xfrm>
            <a:off x="2804364" y="2596409"/>
            <a:ext cx="306663" cy="260050"/>
          </a:xfrm>
          <a:prstGeom prst="rect">
            <a:avLst/>
          </a:prstGeom>
        </p:spPr>
      </p:pic>
      <p:cxnSp>
        <p:nvCxnSpPr>
          <p:cNvPr id="28" name="直線コネクタ 27"/>
          <p:cNvCxnSpPr/>
          <p:nvPr/>
        </p:nvCxnSpPr>
        <p:spPr>
          <a:xfrm>
            <a:off x="2814783" y="5336640"/>
            <a:ext cx="5890305" cy="3456"/>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5110072" y="5142449"/>
            <a:ext cx="1230063" cy="3561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accent6">
                    <a:lumMod val="50000"/>
                  </a:schemeClr>
                </a:solidFill>
                <a:latin typeface="BIZ UDPゴシック" panose="020B0400000000000000" pitchFamily="50" charset="-128"/>
                <a:ea typeface="BIZ UDPゴシック" panose="020B0400000000000000" pitchFamily="50" charset="-128"/>
              </a:rPr>
              <a:t>2025</a:t>
            </a:r>
            <a:r>
              <a:rPr lang="ja-JP" altLang="en-US" sz="1400" dirty="0">
                <a:solidFill>
                  <a:schemeClr val="accent6">
                    <a:lumMod val="50000"/>
                  </a:schemeClr>
                </a:solidFill>
                <a:latin typeface="BIZ UDPゴシック" panose="020B0400000000000000" pitchFamily="50" charset="-128"/>
                <a:ea typeface="BIZ UDPゴシック" panose="020B0400000000000000" pitchFamily="50" charset="-128"/>
              </a:rPr>
              <a:t>年度</a:t>
            </a:r>
          </a:p>
        </p:txBody>
      </p:sp>
    </p:spTree>
    <p:extLst>
      <p:ext uri="{BB962C8B-B14F-4D97-AF65-F5344CB8AC3E}">
        <p14:creationId xmlns:p14="http://schemas.microsoft.com/office/powerpoint/2010/main" val="542810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EE54AB-1E0A-450A-B64F-D5555DC8815F}"/>
              </a:ext>
            </a:extLst>
          </p:cNvPr>
          <p:cNvSpPr>
            <a:spLocks noGrp="1"/>
          </p:cNvSpPr>
          <p:nvPr>
            <p:ph type="title"/>
          </p:nvPr>
        </p:nvSpPr>
        <p:spPr/>
        <p:txBody>
          <a:bodyPr>
            <a:normAutofit/>
          </a:bodyPr>
          <a:lstStyle/>
          <a:p>
            <a:pPr>
              <a:lnSpc>
                <a:spcPct val="150000"/>
              </a:lnSpc>
            </a:pPr>
            <a:r>
              <a:rPr lang="ja-JP" altLang="en-US" sz="4500" b="1" dirty="0">
                <a:latin typeface="Meiryo UI" panose="020B0604030504040204" pitchFamily="50" charset="-128"/>
                <a:ea typeface="Meiryo UI" panose="020B0604030504040204" pitchFamily="50" charset="-128"/>
              </a:rPr>
              <a:t>おわりに</a:t>
            </a:r>
          </a:p>
        </p:txBody>
      </p:sp>
      <p:sp>
        <p:nvSpPr>
          <p:cNvPr id="12" name="コンテンツ プレースホルダー 2">
            <a:extLst>
              <a:ext uri="{FF2B5EF4-FFF2-40B4-BE49-F238E27FC236}">
                <a16:creationId xmlns:a16="http://schemas.microsoft.com/office/drawing/2014/main" id="{3FAA560D-9245-4577-BA39-B5EEA7AFD63A}"/>
              </a:ext>
            </a:extLst>
          </p:cNvPr>
          <p:cNvSpPr>
            <a:spLocks noGrp="1"/>
          </p:cNvSpPr>
          <p:nvPr>
            <p:ph idx="1"/>
          </p:nvPr>
        </p:nvSpPr>
        <p:spPr>
          <a:xfrm>
            <a:off x="2644073" y="1262140"/>
            <a:ext cx="6048673" cy="4831156"/>
          </a:xfrm>
          <a:ln>
            <a:solidFill>
              <a:schemeClr val="accent1"/>
            </a:solidFill>
          </a:ln>
        </p:spPr>
        <p:txBody>
          <a:bodyPr anchor="t">
            <a:noAutofit/>
          </a:bodyPr>
          <a:lstStyle/>
          <a:p>
            <a:pPr marL="0" indent="0">
              <a:lnSpc>
                <a:spcPct val="100000"/>
              </a:lnSpc>
              <a:buNone/>
            </a:pPr>
            <a:r>
              <a:rPr kumimoji="1" lang="ja-JP" altLang="en-US" sz="1800" dirty="0">
                <a:solidFill>
                  <a:schemeClr val="tx1">
                    <a:lumMod val="85000"/>
                    <a:lumOff val="15000"/>
                  </a:schemeClr>
                </a:solidFill>
                <a:latin typeface="Meiryo UI" panose="020B0604030504040204" pitchFamily="50" charset="-128"/>
                <a:ea typeface="Meiryo UI" panose="020B0604030504040204" pitchFamily="50" charset="-128"/>
              </a:rPr>
              <a:t>　</a:t>
            </a:r>
            <a:endParaRPr kumimoji="1" lang="en-US" altLang="ja-JP" sz="1800" dirty="0">
              <a:solidFill>
                <a:schemeClr val="tx1">
                  <a:lumMod val="85000"/>
                  <a:lumOff val="15000"/>
                </a:schemeClr>
              </a:solidFill>
              <a:latin typeface="Meiryo UI" panose="020B0604030504040204" pitchFamily="50" charset="-128"/>
              <a:ea typeface="Meiryo UI" panose="020B0604030504040204" pitchFamily="50" charset="-128"/>
            </a:endParaRPr>
          </a:p>
        </p:txBody>
      </p:sp>
      <p:grpSp>
        <p:nvGrpSpPr>
          <p:cNvPr id="4" name="グループ化 3"/>
          <p:cNvGrpSpPr/>
          <p:nvPr/>
        </p:nvGrpSpPr>
        <p:grpSpPr>
          <a:xfrm>
            <a:off x="395536" y="4401199"/>
            <a:ext cx="1584176" cy="1548463"/>
            <a:chOff x="9512771" y="4645000"/>
            <a:chExt cx="1990330" cy="1871848"/>
          </a:xfrm>
        </p:grpSpPr>
        <p:pic>
          <p:nvPicPr>
            <p:cNvPr id="5" name="図 4"/>
            <p:cNvPicPr>
              <a:picLocks noChangeAspect="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flipH="1">
              <a:off x="10144702" y="4893586"/>
              <a:ext cx="831133" cy="1107256"/>
            </a:xfrm>
            <a:prstGeom prst="rect">
              <a:avLst/>
            </a:prstGeom>
            <a:noFill/>
            <a:ln>
              <a:noFill/>
            </a:ln>
          </p:spPr>
        </p:pic>
        <p:sp>
          <p:nvSpPr>
            <p:cNvPr id="6" name="角丸四角形 5"/>
            <p:cNvSpPr/>
            <p:nvPr/>
          </p:nvSpPr>
          <p:spPr>
            <a:xfrm>
              <a:off x="9512771" y="4645000"/>
              <a:ext cx="1955800" cy="1871848"/>
            </a:xfrm>
            <a:prstGeom prst="roundRect">
              <a:avLst>
                <a:gd name="adj" fmla="val 8748"/>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コンテンツ プレースホルダー 2">
              <a:extLst>
                <a:ext uri="{FF2B5EF4-FFF2-40B4-BE49-F238E27FC236}">
                  <a16:creationId xmlns:a16="http://schemas.microsoft.com/office/drawing/2014/main" id="{0CBA2733-0D55-48D9-9B1A-5C115CBFF84C}"/>
                </a:ext>
              </a:extLst>
            </p:cNvPr>
            <p:cNvSpPr txBox="1">
              <a:spLocks/>
            </p:cNvSpPr>
            <p:nvPr/>
          </p:nvSpPr>
          <p:spPr>
            <a:xfrm>
              <a:off x="9523101" y="6058472"/>
              <a:ext cx="1980000" cy="383132"/>
            </a:xfrm>
            <a:prstGeom prst="rect">
              <a:avLst/>
            </a:prstGeom>
            <a:ln>
              <a:noFill/>
            </a:ln>
          </p:spPr>
          <p:txBody>
            <a:bodyPr vert="horz" lIns="91440" tIns="45720" rIns="91440" bIns="45720" rtlCol="0" anchor="ctr">
              <a:no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kumimoji="1"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9pPr>
            </a:lstStyle>
            <a:p>
              <a:pPr marL="0" indent="0" algn="ctr">
                <a:lnSpc>
                  <a:spcPct val="110000"/>
                </a:lnSpc>
                <a:buFont typeface="Wingdings 2" pitchFamily="18" charset="2"/>
                <a:buNone/>
              </a:pPr>
              <a:r>
                <a:rPr lang="ja-JP" altLang="en-US" sz="1500" b="1" u="sng" dirty="0">
                  <a:solidFill>
                    <a:schemeClr val="bg1"/>
                  </a:solidFill>
                  <a:latin typeface="メイリオ" panose="020B0604030504040204" pitchFamily="50" charset="-128"/>
                  <a:ea typeface="メイリオ" panose="020B0604030504040204" pitchFamily="50" charset="-128"/>
                </a:rPr>
                <a:t>チラシお届け</a:t>
              </a:r>
              <a:endParaRPr lang="en-US" altLang="ja-JP" sz="1500" b="1" u="sng" dirty="0">
                <a:solidFill>
                  <a:schemeClr val="bg1"/>
                </a:solidFill>
                <a:latin typeface="メイリオ" panose="020B0604030504040204" pitchFamily="50" charset="-128"/>
                <a:ea typeface="メイリオ" panose="020B0604030504040204" pitchFamily="50" charset="-128"/>
              </a:endParaRPr>
            </a:p>
          </p:txBody>
        </p:sp>
      </p:grpSp>
      <p:sp>
        <p:nvSpPr>
          <p:cNvPr id="8" name="円形吹き出し 7"/>
          <p:cNvSpPr/>
          <p:nvPr/>
        </p:nvSpPr>
        <p:spPr>
          <a:xfrm>
            <a:off x="1259632" y="3950546"/>
            <a:ext cx="1220074" cy="657550"/>
          </a:xfrm>
          <a:prstGeom prst="wedgeEllipseCallout">
            <a:avLst>
              <a:gd name="adj1" fmla="val -46523"/>
              <a:gd name="adj2" fmla="val 4854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rtlCol="0" anchor="ctr"/>
          <a:lstStyle/>
          <a:p>
            <a:pPr algn="ctr">
              <a:lnSpc>
                <a:spcPct val="120000"/>
              </a:lnSpc>
            </a:pPr>
            <a:r>
              <a:rPr kumimoji="1" lang="ja-JP" altLang="en-US" sz="1100" b="1" dirty="0">
                <a:solidFill>
                  <a:schemeClr val="tx2"/>
                </a:solidFill>
                <a:latin typeface="メイリオ" panose="020B0604030504040204" pitchFamily="50" charset="-128"/>
                <a:ea typeface="メイリオ" panose="020B0604030504040204" pitchFamily="50" charset="-128"/>
              </a:rPr>
              <a:t>定期的に</a:t>
            </a:r>
            <a:endParaRPr kumimoji="1" lang="en-US" altLang="ja-JP" sz="1100" b="1" dirty="0">
              <a:solidFill>
                <a:schemeClr val="tx2"/>
              </a:solidFill>
              <a:latin typeface="メイリオ" panose="020B0604030504040204" pitchFamily="50" charset="-128"/>
              <a:ea typeface="メイリオ" panose="020B0604030504040204" pitchFamily="50" charset="-128"/>
            </a:endParaRPr>
          </a:p>
          <a:p>
            <a:pPr algn="ctr">
              <a:lnSpc>
                <a:spcPct val="120000"/>
              </a:lnSpc>
            </a:pPr>
            <a:r>
              <a:rPr kumimoji="1" lang="ja-JP" altLang="en-US" sz="1100" b="1" dirty="0">
                <a:solidFill>
                  <a:schemeClr val="tx2"/>
                </a:solidFill>
                <a:latin typeface="メイリオ" panose="020B0604030504040204" pitchFamily="50" charset="-128"/>
                <a:ea typeface="メイリオ" panose="020B0604030504040204" pitchFamily="50" charset="-128"/>
              </a:rPr>
              <a:t>情報をお届け</a:t>
            </a:r>
            <a:endParaRPr kumimoji="1" lang="en-US" altLang="ja-JP" sz="1100" b="1" dirty="0">
              <a:solidFill>
                <a:schemeClr val="tx2"/>
              </a:solidFill>
              <a:latin typeface="メイリオ" panose="020B0604030504040204" pitchFamily="50" charset="-128"/>
              <a:ea typeface="メイリオ" panose="020B0604030504040204" pitchFamily="50" charset="-128"/>
            </a:endParaRPr>
          </a:p>
        </p:txBody>
      </p:sp>
      <p:sp>
        <p:nvSpPr>
          <p:cNvPr id="9" name="円/楕円 8"/>
          <p:cNvSpPr>
            <a:spLocks noChangeAspect="1"/>
          </p:cNvSpPr>
          <p:nvPr/>
        </p:nvSpPr>
        <p:spPr>
          <a:xfrm>
            <a:off x="977918" y="4493744"/>
            <a:ext cx="252374" cy="25237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コンテンツ プレースホルダー 2">
            <a:extLst>
              <a:ext uri="{FF2B5EF4-FFF2-40B4-BE49-F238E27FC236}">
                <a16:creationId xmlns:a16="http://schemas.microsoft.com/office/drawing/2014/main" id="{0CBA2733-0D55-48D9-9B1A-5C115CBFF84C}"/>
              </a:ext>
            </a:extLst>
          </p:cNvPr>
          <p:cNvSpPr txBox="1">
            <a:spLocks/>
          </p:cNvSpPr>
          <p:nvPr/>
        </p:nvSpPr>
        <p:spPr>
          <a:xfrm>
            <a:off x="2629985" y="765018"/>
            <a:ext cx="2066583" cy="500036"/>
          </a:xfrm>
          <a:prstGeom prst="rect">
            <a:avLst/>
          </a:prstGeom>
          <a:ln>
            <a:noFill/>
          </a:ln>
        </p:spPr>
        <p:txBody>
          <a:bodyPr vert="horz" lIns="91440" tIns="45720" rIns="91440" bIns="45720" rtlCol="0" anchor="ctr">
            <a:no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kumimoji="1"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9pPr>
          </a:lstStyle>
          <a:p>
            <a:pPr marL="0" indent="0">
              <a:lnSpc>
                <a:spcPct val="110000"/>
              </a:lnSpc>
              <a:buFont typeface="Wingdings 2" pitchFamily="18" charset="2"/>
              <a:buNone/>
            </a:pPr>
            <a:r>
              <a:rPr lang="ja-JP" altLang="en-US" sz="2400" b="1" dirty="0">
                <a:solidFill>
                  <a:srgbClr val="385D8A"/>
                </a:solidFill>
                <a:latin typeface="Meiryo UI" panose="020B0604030504040204" pitchFamily="50" charset="-128"/>
                <a:ea typeface="Meiryo UI" panose="020B0604030504040204" pitchFamily="50" charset="-128"/>
              </a:rPr>
              <a:t>今後について</a:t>
            </a:r>
          </a:p>
        </p:txBody>
      </p:sp>
      <p:sp>
        <p:nvSpPr>
          <p:cNvPr id="3" name="スライド番号プレースホルダー 2"/>
          <p:cNvSpPr>
            <a:spLocks noGrp="1"/>
          </p:cNvSpPr>
          <p:nvPr>
            <p:ph type="sldNum" sz="quarter" idx="12"/>
          </p:nvPr>
        </p:nvSpPr>
        <p:spPr/>
        <p:txBody>
          <a:bodyPr/>
          <a:lstStyle/>
          <a:p>
            <a:fld id="{880199A1-3627-446E-BA4A-4483AFCF5E29}" type="slidenum">
              <a:rPr kumimoji="1" lang="ja-JP" altLang="en-US" smtClean="0">
                <a:solidFill>
                  <a:srgbClr val="4F81BD"/>
                </a:solidFill>
              </a:rPr>
              <a:pPr/>
              <a:t>5</a:t>
            </a:fld>
            <a:endParaRPr kumimoji="1" lang="ja-JP" altLang="en-US">
              <a:solidFill>
                <a:srgbClr val="4F81BD"/>
              </a:solidFill>
            </a:endParaRPr>
          </a:p>
        </p:txBody>
      </p:sp>
      <p:sp>
        <p:nvSpPr>
          <p:cNvPr id="13" name="テキスト ボックス 12"/>
          <p:cNvSpPr txBox="1"/>
          <p:nvPr/>
        </p:nvSpPr>
        <p:spPr>
          <a:xfrm>
            <a:off x="2671557" y="1575509"/>
            <a:ext cx="6021189" cy="4801314"/>
          </a:xfrm>
          <a:prstGeom prst="rect">
            <a:avLst/>
          </a:prstGeom>
          <a:noFill/>
        </p:spPr>
        <p:txBody>
          <a:bodyPr wrap="square" rtlCol="0">
            <a:spAutoFit/>
          </a:bodyPr>
          <a:lstStyle/>
          <a:p>
            <a:pPr marL="0" indent="0">
              <a:lnSpc>
                <a:spcPct val="100000"/>
              </a:lnSpc>
              <a:buNone/>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中央ろうきんでは、引き続き教職員の皆様への資産形成等に関するお役立ちをさせていただければと考えております。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0" indent="0">
              <a:lnSpc>
                <a:spcPct val="100000"/>
              </a:lnSpc>
              <a:buNone/>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　また、</a:t>
            </a:r>
            <a:r>
              <a:rPr lang="en-US" altLang="ja-JP" dirty="0">
                <a:solidFill>
                  <a:schemeClr val="tx1">
                    <a:lumMod val="85000"/>
                    <a:lumOff val="15000"/>
                  </a:schemeClr>
                </a:solidFill>
                <a:latin typeface="Meiryo UI" panose="020B0604030504040204" pitchFamily="50" charset="-128"/>
                <a:ea typeface="Meiryo UI" panose="020B0604030504040204" pitchFamily="50" charset="-128"/>
              </a:rPr>
              <a:t>〈</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中央</a:t>
            </a:r>
            <a:r>
              <a:rPr lang="ja-JP" altLang="en-US" dirty="0" err="1">
                <a:solidFill>
                  <a:schemeClr val="tx1">
                    <a:lumMod val="85000"/>
                    <a:lumOff val="15000"/>
                  </a:schemeClr>
                </a:solidFill>
                <a:latin typeface="Meiryo UI" panose="020B0604030504040204" pitchFamily="50" charset="-128"/>
                <a:ea typeface="Meiryo UI" panose="020B0604030504040204" pitchFamily="50" charset="-128"/>
              </a:rPr>
              <a:t>ろうきん</a:t>
            </a:r>
            <a:r>
              <a:rPr lang="en-US" altLang="ja-JP" dirty="0">
                <a:solidFill>
                  <a:schemeClr val="tx1">
                    <a:lumMod val="85000"/>
                    <a:lumOff val="15000"/>
                  </a:schemeClr>
                </a:solidFill>
                <a:latin typeface="Meiryo UI" panose="020B0604030504040204" pitchFamily="50" charset="-128"/>
                <a:ea typeface="Meiryo UI" panose="020B0604030504040204" pitchFamily="50" charset="-128"/>
              </a:rPr>
              <a:t>〉</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を皆様にもっと知っていただきたいと考えております。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0" indent="0">
              <a:lnSpc>
                <a:spcPct val="100000"/>
              </a:lnSpc>
              <a:buNone/>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　そのためには、今後につきましても継続的に各学校へ訪問させていただき、</a:t>
            </a:r>
            <a:r>
              <a:rPr lang="ja-JP" altLang="en-US" u="sng" dirty="0">
                <a:solidFill>
                  <a:schemeClr val="tx1">
                    <a:lumMod val="85000"/>
                    <a:lumOff val="15000"/>
                  </a:schemeClr>
                </a:solidFill>
                <a:latin typeface="Meiryo UI" panose="020B0604030504040204" pitchFamily="50" charset="-128"/>
                <a:ea typeface="Meiryo UI" panose="020B0604030504040204" pitchFamily="50" charset="-128"/>
              </a:rPr>
              <a:t>校内でのお声掛け</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による提案や教職員の皆様へ役立つ情報提供（チラシ配布等）させていただければと思います。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0" indent="0">
              <a:lnSpc>
                <a:spcPct val="100000"/>
              </a:lnSpc>
              <a:buNone/>
            </a:pP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0" indent="0">
              <a:lnSpc>
                <a:spcPct val="100000"/>
              </a:lnSpc>
              <a:buNone/>
            </a:pP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0" indent="0">
              <a:lnSpc>
                <a:spcPct val="100000"/>
              </a:lnSpc>
              <a:buNone/>
            </a:pP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0" indent="0">
              <a:lnSpc>
                <a:spcPct val="100000"/>
              </a:lnSpc>
              <a:buNone/>
            </a:pP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0" indent="0">
              <a:lnSpc>
                <a:spcPct val="100000"/>
              </a:lnSpc>
              <a:buNone/>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　</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0" indent="0">
              <a:lnSpc>
                <a:spcPct val="100000"/>
              </a:lnSpc>
              <a:buNone/>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学生向けの金融教育や先生方への説明会等も随時承っておりますのでお気軽にご相談ください。</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0" indent="0">
              <a:lnSpc>
                <a:spcPct val="100000"/>
              </a:lnSpc>
              <a:buNone/>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　</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0" indent="0">
              <a:lnSpc>
                <a:spcPct val="100000"/>
              </a:lnSpc>
              <a:buNone/>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皆様にとって身近な金融機関を目指して取組んでまいります。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endParaRPr kumimoji="1" lang="ja-JP" altLang="en-US" dirty="0"/>
          </a:p>
        </p:txBody>
      </p:sp>
      <p:sp>
        <p:nvSpPr>
          <p:cNvPr id="22" name="テキスト ボックス 21"/>
          <p:cNvSpPr txBox="1"/>
          <p:nvPr/>
        </p:nvSpPr>
        <p:spPr>
          <a:xfrm>
            <a:off x="2721977" y="3648906"/>
            <a:ext cx="3129640" cy="338554"/>
          </a:xfrm>
          <a:prstGeom prst="rect">
            <a:avLst/>
          </a:prstGeom>
          <a:noFill/>
        </p:spPr>
        <p:txBody>
          <a:bodyPr wrap="square" rtlCol="0">
            <a:spAutoFit/>
          </a:bodyPr>
          <a:lstStyle/>
          <a:p>
            <a:r>
              <a:rPr kumimoji="1" lang="ja-JP" altLang="en-US" sz="1600" b="1" u="sng" dirty="0">
                <a:solidFill>
                  <a:srgbClr val="FF3737"/>
                </a:solidFill>
                <a:latin typeface="Meiryo UI" panose="020B0604030504040204" pitchFamily="50" charset="-128"/>
                <a:ea typeface="Meiryo UI" panose="020B0604030504040204" pitchFamily="50" charset="-128"/>
              </a:rPr>
              <a:t>校内でお声掛けすることのメリット</a:t>
            </a:r>
          </a:p>
        </p:txBody>
      </p:sp>
      <p:sp>
        <p:nvSpPr>
          <p:cNvPr id="20" name="正方形/長方形 19"/>
          <p:cNvSpPr/>
          <p:nvPr/>
        </p:nvSpPr>
        <p:spPr>
          <a:xfrm>
            <a:off x="2723446" y="3659418"/>
            <a:ext cx="5883791" cy="1095309"/>
          </a:xfrm>
          <a:prstGeom prst="rect">
            <a:avLst/>
          </a:prstGeom>
          <a:noFill/>
          <a:ln w="285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600" b="1" dirty="0">
              <a:latin typeface="Meiryo UI" panose="020B0604030504040204" pitchFamily="50" charset="-128"/>
              <a:ea typeface="Meiryo UI" panose="020B0604030504040204" pitchFamily="50" charset="-128"/>
            </a:endParaRPr>
          </a:p>
          <a:p>
            <a:r>
              <a:rPr lang="ja-JP" altLang="en-US" sz="1600" b="1" dirty="0">
                <a:solidFill>
                  <a:schemeClr val="tx2">
                    <a:lumMod val="75000"/>
                  </a:schemeClr>
                </a:solidFill>
                <a:latin typeface="Meiryo UI" panose="020B0604030504040204" pitchFamily="50" charset="-128"/>
                <a:ea typeface="Meiryo UI" panose="020B0604030504040204" pitchFamily="50" charset="-128"/>
              </a:rPr>
              <a:t>　　  ・ 相談機会の提供（気軽にお声掛けいただける機会）</a:t>
            </a:r>
            <a:endParaRPr lang="en-US" altLang="ja-JP" sz="1600" b="1" dirty="0">
              <a:solidFill>
                <a:schemeClr val="tx2">
                  <a:lumMod val="75000"/>
                </a:schemeClr>
              </a:solidFill>
              <a:latin typeface="Meiryo UI" panose="020B0604030504040204" pitchFamily="50" charset="-128"/>
              <a:ea typeface="Meiryo UI" panose="020B0604030504040204" pitchFamily="50" charset="-128"/>
            </a:endParaRPr>
          </a:p>
          <a:p>
            <a:r>
              <a:rPr lang="ja-JP" altLang="en-US" sz="1600" b="1" dirty="0">
                <a:solidFill>
                  <a:schemeClr val="tx2">
                    <a:lumMod val="75000"/>
                  </a:schemeClr>
                </a:solidFill>
                <a:latin typeface="Meiryo UI" panose="020B0604030504040204" pitchFamily="50" charset="-128"/>
                <a:ea typeface="Meiryo UI" panose="020B0604030504040204" pitchFamily="50" charset="-128"/>
              </a:rPr>
              <a:t>　　　・ 普段チラシを見ない先生方への有益な情報提供</a:t>
            </a:r>
            <a:endParaRPr lang="en-US" altLang="ja-JP" sz="1600" b="1" dirty="0">
              <a:solidFill>
                <a:schemeClr val="tx2">
                  <a:lumMod val="75000"/>
                </a:schemeClr>
              </a:solidFill>
              <a:latin typeface="Meiryo UI" panose="020B0604030504040204" pitchFamily="50" charset="-128"/>
              <a:ea typeface="Meiryo UI" panose="020B0604030504040204" pitchFamily="50" charset="-128"/>
            </a:endParaRPr>
          </a:p>
          <a:p>
            <a:r>
              <a:rPr lang="en-US" altLang="ja-JP" sz="1600" b="1" dirty="0">
                <a:solidFill>
                  <a:schemeClr val="tx2">
                    <a:lumMod val="75000"/>
                  </a:schemeClr>
                </a:solidFill>
                <a:latin typeface="Meiryo UI" panose="020B0604030504040204" pitchFamily="50" charset="-128"/>
                <a:ea typeface="Meiryo UI" panose="020B0604030504040204" pitchFamily="50" charset="-128"/>
              </a:rPr>
              <a:t>      </a:t>
            </a:r>
            <a:r>
              <a:rPr lang="ja-JP" altLang="en-US" sz="1600" b="1" dirty="0">
                <a:solidFill>
                  <a:schemeClr val="tx2">
                    <a:lumMod val="75000"/>
                  </a:schemeClr>
                </a:solidFill>
                <a:latin typeface="Meiryo UI" panose="020B0604030504040204" pitchFamily="50" charset="-128"/>
                <a:ea typeface="Meiryo UI" panose="020B0604030504040204" pitchFamily="50" charset="-128"/>
              </a:rPr>
              <a:t>・チラシでは伝えきれない商品や制度の細かな説明　等</a:t>
            </a:r>
            <a:endParaRPr lang="en-US" altLang="ja-JP" sz="1600" b="1" dirty="0">
              <a:solidFill>
                <a:schemeClr val="tx2">
                  <a:lumMod val="7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3865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2699676" y="2653593"/>
            <a:ext cx="3744649" cy="1550814"/>
          </a:xfrm>
          <a:prstGeom prst="rect">
            <a:avLst/>
          </a:prstGeom>
          <a:noFill/>
          <a:ln w="9525">
            <a:noFill/>
            <a:miter lim="800000"/>
            <a:headEnd/>
            <a:tailEnd/>
          </a:ln>
        </p:spPr>
      </p:pic>
    </p:spTree>
    <p:extLst>
      <p:ext uri="{BB962C8B-B14F-4D97-AF65-F5344CB8AC3E}">
        <p14:creationId xmlns:p14="http://schemas.microsoft.com/office/powerpoint/2010/main" val="366644216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rgbClr val="12BE78"/>
          </a:solidFill>
        </a:ln>
      </a:spPr>
      <a:bodyPr rtlCol="0" anchor="ctr"/>
      <a:lstStyle>
        <a:defPPr algn="ctr">
          <a:defRPr kumimoji="1" sz="1400" dirty="0" smtClean="0">
            <a:solidFill>
              <a:schemeClr val="tx1"/>
            </a:solidFill>
            <a:latin typeface="Meiryo UI" pitchFamily="50" charset="-128"/>
            <a:ea typeface="Meiryo UI" pitchFamily="50" charset="-128"/>
            <a:cs typeface="Meiryo UI"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フレーム">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フレーム">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フレーム">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7a63ae98c9331042c85a0ce3caf3b722">
  <xsd:schema xmlns:xsd="http://www.w3.org/2001/XMLSchema" xmlns:p="http://schemas.microsoft.com/office/2006/metadata/properties" targetNamespace="http://schemas.microsoft.com/office/2006/metadata/properties" ma:root="true" ma:fieldsID="643ad641ad674e858ec36190b61f65cd">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97B13FDC-48E7-45EA-9F59-B0A94FE48A3B}">
  <ds:schemaRefs>
    <ds:schemaRef ds:uri="http://schemas.openxmlformats.org/package/2006/metadata/core-properties"/>
    <ds:schemaRef ds:uri="http://schemas.microsoft.com/office/2006/metadata/properties"/>
    <ds:schemaRef ds:uri="http://www.w3.org/XML/1998/namespace"/>
    <ds:schemaRef ds:uri="http://purl.org/dc/terms/"/>
    <ds:schemaRef ds:uri="http://schemas.microsoft.com/office/2006/documentManagement/types"/>
    <ds:schemaRef ds:uri="http://purl.org/dc/dcmitype/"/>
    <ds:schemaRef ds:uri="http://purl.org/dc/elements/1.1/"/>
  </ds:schemaRefs>
</ds:datastoreItem>
</file>

<file path=customXml/itemProps2.xml><?xml version="1.0" encoding="utf-8"?>
<ds:datastoreItem xmlns:ds="http://schemas.openxmlformats.org/officeDocument/2006/customXml" ds:itemID="{DD409BCC-1521-43B7-A864-4470EAA90A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4409</TotalTime>
  <Words>730</Words>
  <Application>Microsoft Office PowerPoint</Application>
  <PresentationFormat>画面に合わせる (4:3)</PresentationFormat>
  <Paragraphs>73</Paragraphs>
  <Slides>7</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7</vt:i4>
      </vt:variant>
    </vt:vector>
  </HeadingPairs>
  <TitlesOfParts>
    <vt:vector size="17" baseType="lpstr">
      <vt:lpstr>BIZ UDPゴシック</vt:lpstr>
      <vt:lpstr>Meiryo UI</vt:lpstr>
      <vt:lpstr>メイリオ</vt:lpstr>
      <vt:lpstr>Arial</vt:lpstr>
      <vt:lpstr>Calibri</vt:lpstr>
      <vt:lpstr>Corbel</vt:lpstr>
      <vt:lpstr>Wingdings</vt:lpstr>
      <vt:lpstr>Wingdings 2</vt:lpstr>
      <vt:lpstr>Office ​​テーマ</vt:lpstr>
      <vt:lpstr>フレーム</vt:lpstr>
      <vt:lpstr>2024年度 　　埼玉県教育局財形募集 　　　　　取組み報告</vt:lpstr>
      <vt:lpstr>はじめに</vt:lpstr>
      <vt:lpstr>ご報告</vt:lpstr>
      <vt:lpstr>資産形成 キャンペーンのご案内</vt:lpstr>
      <vt:lpstr>取組み経過 （スケジュール）</vt:lpstr>
      <vt:lpstr>おわりに</vt:lpstr>
      <vt:lpstr>PowerPoint プレゼンテーション</vt:lpstr>
    </vt:vector>
  </TitlesOfParts>
  <Company>共同印刷株式会社</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共同印刷株式会社</dc:creator>
  <cp:lastModifiedBy>埼玉県本部/澤井 祐太</cp:lastModifiedBy>
  <cp:revision>566</cp:revision>
  <cp:lastPrinted>2024-09-05T00:26:07Z</cp:lastPrinted>
  <dcterms:created xsi:type="dcterms:W3CDTF">2017-04-26T03:33:21Z</dcterms:created>
  <dcterms:modified xsi:type="dcterms:W3CDTF">2024-09-05T00:27:25Z</dcterms:modified>
</cp:coreProperties>
</file>